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12" r:id="rId1"/>
  </p:sldMasterIdLst>
  <p:notesMasterIdLst>
    <p:notesMasterId r:id="rId42"/>
  </p:notesMasterIdLst>
  <p:sldIdLst>
    <p:sldId id="256" r:id="rId2"/>
    <p:sldId id="257" r:id="rId3"/>
    <p:sldId id="338" r:id="rId4"/>
    <p:sldId id="291" r:id="rId5"/>
    <p:sldId id="289" r:id="rId6"/>
    <p:sldId id="290" r:id="rId7"/>
    <p:sldId id="292" r:id="rId8"/>
    <p:sldId id="294" r:id="rId9"/>
    <p:sldId id="298" r:id="rId10"/>
    <p:sldId id="324" r:id="rId11"/>
    <p:sldId id="327" r:id="rId12"/>
    <p:sldId id="330" r:id="rId13"/>
    <p:sldId id="329" r:id="rId14"/>
    <p:sldId id="331" r:id="rId15"/>
    <p:sldId id="332" r:id="rId16"/>
    <p:sldId id="333" r:id="rId17"/>
    <p:sldId id="280" r:id="rId18"/>
    <p:sldId id="281" r:id="rId19"/>
    <p:sldId id="282" r:id="rId20"/>
    <p:sldId id="283" r:id="rId21"/>
    <p:sldId id="284" r:id="rId22"/>
    <p:sldId id="262" r:id="rId23"/>
    <p:sldId id="263" r:id="rId24"/>
    <p:sldId id="265" r:id="rId25"/>
    <p:sldId id="340" r:id="rId26"/>
    <p:sldId id="336" r:id="rId27"/>
    <p:sldId id="267" r:id="rId28"/>
    <p:sldId id="268" r:id="rId29"/>
    <p:sldId id="260" r:id="rId30"/>
    <p:sldId id="271" r:id="rId31"/>
    <p:sldId id="339" r:id="rId32"/>
    <p:sldId id="270" r:id="rId33"/>
    <p:sldId id="269" r:id="rId34"/>
    <p:sldId id="337" r:id="rId35"/>
    <p:sldId id="276" r:id="rId36"/>
    <p:sldId id="277" r:id="rId37"/>
    <p:sldId id="334" r:id="rId38"/>
    <p:sldId id="321" r:id="rId39"/>
    <p:sldId id="322" r:id="rId40"/>
    <p:sldId id="264"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5" d="100"/>
          <a:sy n="115" d="100"/>
        </p:scale>
        <p:origin x="39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charts/_rels/chart1.xml.rels><?xml version="1.0" encoding="UTF-8" standalone="yes"?>
<Relationships xmlns="http://schemas.openxmlformats.org/package/2006/relationships"><Relationship Id="rId1" Type="http://schemas.openxmlformats.org/officeDocument/2006/relationships/oleObject" Target="file:///C:\Users\Josh\Dropbox\School\EML%204551C%20-%20Senior%20Design\Spring%202016\Deliverables\NG%20Presentation\Budget_2016.xlsx" TargetMode="External"/></Relationships>
</file>

<file path=ppt/charts/_rels/chart2.xml.rels><?xml version="1.0" encoding="UTF-8" standalone="yes"?>
<Relationships xmlns="http://schemas.openxmlformats.org/package/2006/relationships"><Relationship Id="rId3" Type="http://schemas.openxmlformats.org/officeDocument/2006/relationships/oleObject" Target="file:///C:\Users\Josh\Dropbox\School\EML%204551C%20-%20Senior%20Design\Spring%202016\Purchase\Budget%20Overview.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EE Budget</a:t>
            </a:r>
          </a:p>
        </c:rich>
      </c:tx>
      <c:layout/>
      <c:overlay val="0"/>
    </c:title>
    <c:autoTitleDeleted val="0"/>
    <c:plotArea>
      <c:layout/>
      <c:pieChart>
        <c:varyColors val="1"/>
        <c:ser>
          <c:idx val="0"/>
          <c:order val="0"/>
          <c:dPt>
            <c:idx val="3"/>
            <c:bubble3D val="0"/>
            <c:spPr>
              <a:solidFill>
                <a:srgbClr val="FFFF00"/>
              </a:solidFill>
            </c:spPr>
          </c:dPt>
          <c:dLbls>
            <c:dLbl>
              <c:idx val="0"/>
              <c:layout>
                <c:manualLayout>
                  <c:x val="-4.2768235928719875E-3"/>
                  <c:y val="3.537154540765277E-2"/>
                </c:manualLayout>
              </c:layout>
              <c:showLegendKey val="0"/>
              <c:showVal val="1"/>
              <c:showCatName val="1"/>
              <c:showSerName val="0"/>
              <c:showPercent val="0"/>
              <c:showBubbleSize val="0"/>
              <c:separator>
</c:separator>
              <c:extLst>
                <c:ext xmlns:c15="http://schemas.microsoft.com/office/drawing/2012/chart" uri="{CE6537A1-D6FC-4f65-9D91-7224C49458BB}">
                  <c15:layout/>
                </c:ext>
              </c:extLst>
            </c:dLbl>
            <c:dLbl>
              <c:idx val="1"/>
              <c:layout>
                <c:manualLayout>
                  <c:x val="3.6327285332693839E-2"/>
                  <c:y val="7.3071860492576551E-2"/>
                </c:manualLayout>
              </c:layout>
              <c:showLegendKey val="0"/>
              <c:showVal val="1"/>
              <c:showCatName val="1"/>
              <c:showSerName val="0"/>
              <c:showPercent val="0"/>
              <c:showBubbleSize val="0"/>
              <c:separator>
</c:separator>
              <c:extLst>
                <c:ext xmlns:c15="http://schemas.microsoft.com/office/drawing/2012/chart" uri="{CE6537A1-D6FC-4f65-9D91-7224C49458BB}">
                  <c15:layout/>
                </c:ext>
              </c:extLst>
            </c:dLbl>
            <c:dLbl>
              <c:idx val="2"/>
              <c:layout>
                <c:manualLayout>
                  <c:x val="-9.6624484278492045E-2"/>
                  <c:y val="-1.5785319652722967E-4"/>
                </c:manualLayout>
              </c:layout>
              <c:showLegendKey val="0"/>
              <c:showVal val="1"/>
              <c:showCatName val="1"/>
              <c:showSerName val="0"/>
              <c:showPercent val="0"/>
              <c:showBubbleSize val="0"/>
              <c:separator>
</c:separator>
              <c:extLst>
                <c:ext xmlns:c15="http://schemas.microsoft.com/office/drawing/2012/chart" uri="{CE6537A1-D6FC-4f65-9D91-7224C49458BB}">
                  <c15:layout/>
                </c:ext>
              </c:extLst>
            </c:dLbl>
            <c:dLbl>
              <c:idx val="3"/>
              <c:layout>
                <c:manualLayout>
                  <c:x val="0.21681948653819053"/>
                  <c:y val="5.3971375125070692E-2"/>
                </c:manualLayout>
              </c:layout>
              <c:numFmt formatCode="&quot;$&quot;#,##0" sourceLinked="0"/>
              <c:spPr>
                <a:noFill/>
                <a:ln>
                  <a:noFill/>
                </a:ln>
                <a:effectLst/>
              </c:spPr>
              <c:txPr>
                <a:bodyPr/>
                <a:lstStyle/>
                <a:p>
                  <a:pPr>
                    <a:defRPr sz="1200"/>
                  </a:pPr>
                  <a:endParaRPr lang="en-US"/>
                </a:p>
              </c:txPr>
              <c:showLegendKey val="0"/>
              <c:showVal val="1"/>
              <c:showCatName val="1"/>
              <c:showSerName val="0"/>
              <c:showPercent val="0"/>
              <c:showBubbleSize val="0"/>
              <c:separator>
</c:separator>
              <c:extLst>
                <c:ext xmlns:c15="http://schemas.microsoft.com/office/drawing/2012/chart" uri="{CE6537A1-D6FC-4f65-9D91-7224C49458BB}">
                  <c15:layout/>
                </c:ext>
              </c:extLst>
            </c:dLbl>
            <c:spPr>
              <a:noFill/>
              <a:ln>
                <a:noFill/>
              </a:ln>
              <a:effectLst/>
            </c:spPr>
            <c:txPr>
              <a:bodyPr/>
              <a:lstStyle/>
              <a:p>
                <a:pPr>
                  <a:defRPr sz="1200"/>
                </a:pPr>
                <a:endParaRPr lang="en-US"/>
              </a:p>
            </c:txPr>
            <c:showLegendKey val="0"/>
            <c:showVal val="1"/>
            <c:showCatName val="1"/>
            <c:showSerName val="0"/>
            <c:showPercent val="0"/>
            <c:showBubbleSize val="0"/>
            <c:separator>
</c:separator>
            <c:showLeaderLines val="1"/>
            <c:extLst>
              <c:ext xmlns:c15="http://schemas.microsoft.com/office/drawing/2012/chart" uri="{CE6537A1-D6FC-4f65-9D91-7224C49458BB}"/>
            </c:extLst>
          </c:dLbls>
          <c:cat>
            <c:strRef>
              <c:f>Sheet1!$K$2:$K$5</c:f>
              <c:strCache>
                <c:ptCount val="4"/>
                <c:pt idx="0">
                  <c:v>COMPONENT HOUSING</c:v>
                </c:pt>
                <c:pt idx="1">
                  <c:v>ELECTRICAL HARDWARE</c:v>
                </c:pt>
                <c:pt idx="2">
                  <c:v>TEST EQUIPMENT</c:v>
                </c:pt>
                <c:pt idx="3">
                  <c:v>REMAINING</c:v>
                </c:pt>
              </c:strCache>
            </c:strRef>
          </c:cat>
          <c:val>
            <c:numRef>
              <c:f>Sheet1!$L$2:$L$5</c:f>
              <c:numCache>
                <c:formatCode>"$"#,##0</c:formatCode>
                <c:ptCount val="4"/>
                <c:pt idx="0">
                  <c:v>690</c:v>
                </c:pt>
                <c:pt idx="1">
                  <c:v>2180</c:v>
                </c:pt>
                <c:pt idx="2">
                  <c:v>20</c:v>
                </c:pt>
                <c:pt idx="3">
                  <c:v>2110</c:v>
                </c:pt>
              </c:numCache>
            </c:numRef>
          </c:val>
        </c:ser>
        <c:dLbls>
          <c:showLegendKey val="0"/>
          <c:showVal val="1"/>
          <c:showCatName val="1"/>
          <c:showSerName val="0"/>
          <c:showPercent val="0"/>
          <c:showBubbleSize val="0"/>
          <c:showLeaderLines val="1"/>
        </c:dLbls>
        <c:firstSliceAng val="0"/>
      </c:pieChart>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r>
              <a:rPr lang="en-US" sz="1800" b="1"/>
              <a:t>ME Budget</a:t>
            </a:r>
          </a:p>
        </c:rich>
      </c:tx>
      <c:layout/>
      <c:overlay val="0"/>
      <c:spPr>
        <a:noFill/>
        <a:ln>
          <a:noFill/>
        </a:ln>
        <a:effectLst/>
      </c:spPr>
      <c:txPr>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'ME Budget'!$O$1</c:f>
              <c:strCache>
                <c:ptCount val="1"/>
                <c:pt idx="0">
                  <c:v>TOTAL</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dPt>
            <c:idx val="4"/>
            <c:bubble3D val="0"/>
            <c:spPr>
              <a:solidFill>
                <a:schemeClr val="accent5"/>
              </a:solidFill>
              <a:ln w="19050">
                <a:solidFill>
                  <a:schemeClr val="lt1"/>
                </a:solidFill>
              </a:ln>
              <a:effectLst/>
            </c:spPr>
          </c:dPt>
          <c:dPt>
            <c:idx val="5"/>
            <c:bubble3D val="0"/>
            <c:spPr>
              <a:solidFill>
                <a:srgbClr val="FFFF00"/>
              </a:solidFill>
              <a:ln w="19050">
                <a:solidFill>
                  <a:schemeClr val="lt1"/>
                </a:solidFill>
              </a:ln>
              <a:effectLst/>
            </c:spPr>
          </c:dPt>
          <c:dLbls>
            <c:dLbl>
              <c:idx val="0"/>
              <c:layout>
                <c:manualLayout>
                  <c:x val="0.13725984251968504"/>
                  <c:y val="1.6928077360495685E-2"/>
                </c:manualLayout>
              </c:layout>
              <c:showLegendKey val="0"/>
              <c:showVal val="1"/>
              <c:showCatName val="1"/>
              <c:showSerName val="0"/>
              <c:showPercent val="0"/>
              <c:showBubbleSize val="0"/>
              <c:extLst>
                <c:ext xmlns:c15="http://schemas.microsoft.com/office/drawing/2012/chart" uri="{CE6537A1-D6FC-4f65-9D91-7224C49458BB}">
                  <c15:layout/>
                </c:ext>
              </c:extLst>
            </c:dLbl>
            <c:dLbl>
              <c:idx val="1"/>
              <c:layout>
                <c:manualLayout>
                  <c:x val="1.3310580550421362E-2"/>
                  <c:y val="-0.19107545258500147"/>
                </c:manualLayout>
              </c:layout>
              <c:showLegendKey val="0"/>
              <c:showVal val="1"/>
              <c:showCatName val="1"/>
              <c:showSerName val="0"/>
              <c:showPercent val="0"/>
              <c:showBubbleSize val="0"/>
              <c:extLst>
                <c:ext xmlns:c15="http://schemas.microsoft.com/office/drawing/2012/chart" uri="{CE6537A1-D6FC-4f65-9D91-7224C49458BB}">
                  <c15:layout/>
                </c:ext>
              </c:extLst>
            </c:dLbl>
            <c:dLbl>
              <c:idx val="4"/>
              <c:layout>
                <c:manualLayout>
                  <c:x val="-6.2416386054637063E-2"/>
                  <c:y val="-0.11568029134479738"/>
                </c:manualLayout>
              </c:layout>
              <c:showLegendKey val="0"/>
              <c:showVal val="1"/>
              <c:showCatName val="1"/>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'ME Budget'!$N$2:$N$7</c:f>
              <c:strCache>
                <c:ptCount val="6"/>
                <c:pt idx="0">
                  <c:v>HORN HOLDER</c:v>
                </c:pt>
                <c:pt idx="1">
                  <c:v>STRUCTURE</c:v>
                </c:pt>
                <c:pt idx="2">
                  <c:v>TOOLS</c:v>
                </c:pt>
                <c:pt idx="3">
                  <c:v>CALIBRATION</c:v>
                </c:pt>
                <c:pt idx="4">
                  <c:v>TESTING</c:v>
                </c:pt>
                <c:pt idx="5">
                  <c:v>REMAINING</c:v>
                </c:pt>
              </c:strCache>
            </c:strRef>
          </c:cat>
          <c:val>
            <c:numRef>
              <c:f>'ME Budget'!$O$2:$O$7</c:f>
              <c:numCache>
                <c:formatCode>"$"#,##0</c:formatCode>
                <c:ptCount val="6"/>
                <c:pt idx="0">
                  <c:v>410</c:v>
                </c:pt>
                <c:pt idx="1">
                  <c:v>1870</c:v>
                </c:pt>
                <c:pt idx="2">
                  <c:v>120</c:v>
                </c:pt>
                <c:pt idx="3">
                  <c:v>170</c:v>
                </c:pt>
                <c:pt idx="4">
                  <c:v>1370</c:v>
                </c:pt>
                <c:pt idx="5">
                  <c:v>1060</c:v>
                </c:pt>
              </c:numCache>
            </c:numRef>
          </c:val>
        </c:ser>
        <c:dLbls>
          <c:showLegendKey val="0"/>
          <c:showVal val="1"/>
          <c:showCatName val="1"/>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sz="12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4CE244-5D57-4EEA-9B81-A08A87C4B89C}" type="datetimeFigureOut">
              <a:rPr lang="en-US" smtClean="0"/>
              <a:t>3/15/2016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B17F6F-B126-43F5-8968-490171B61651}" type="slidenum">
              <a:rPr lang="en-US" smtClean="0"/>
              <a:t>‹#›</a:t>
            </a:fld>
            <a:endParaRPr lang="en-US"/>
          </a:p>
        </p:txBody>
      </p:sp>
    </p:spTree>
    <p:extLst>
      <p:ext uri="{BB962C8B-B14F-4D97-AF65-F5344CB8AC3E}">
        <p14:creationId xmlns:p14="http://schemas.microsoft.com/office/powerpoint/2010/main" val="29236546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2B17F6F-B126-43F5-8968-490171B61651}" type="slidenum">
              <a:rPr lang="en-US" smtClean="0"/>
              <a:t>1</a:t>
            </a:fld>
            <a:endParaRPr lang="en-US"/>
          </a:p>
        </p:txBody>
      </p:sp>
    </p:spTree>
    <p:extLst>
      <p:ext uri="{BB962C8B-B14F-4D97-AF65-F5344CB8AC3E}">
        <p14:creationId xmlns:p14="http://schemas.microsoft.com/office/powerpoint/2010/main" val="18865195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Shape 159"/>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a:spcBef>
                <a:spcPts val="0"/>
              </a:spcBef>
              <a:buNone/>
            </a:pPr>
            <a:endParaRPr/>
          </a:p>
        </p:txBody>
      </p:sp>
      <p:sp>
        <p:nvSpPr>
          <p:cNvPr id="160" name="Shape 16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7551804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Shape 80"/>
          <p:cNvSpPr txBox="1">
            <a:spLocks noGrp="1"/>
          </p:cNvSpPr>
          <p:nvPr>
            <p:ph type="body" idx="1"/>
          </p:nvPr>
        </p:nvSpPr>
        <p:spPr>
          <a:xfrm>
            <a:off x="685800" y="4400550"/>
            <a:ext cx="5486399" cy="3600450"/>
          </a:xfrm>
          <a:prstGeom prst="rect">
            <a:avLst/>
          </a:prstGeom>
          <a:noFill/>
          <a:ln>
            <a:noFill/>
          </a:ln>
        </p:spPr>
        <p:txBody>
          <a:bodyPr lIns="91425" tIns="91425" rIns="91425" bIns="91425" anchor="t" anchorCtr="0">
            <a:noAutofit/>
          </a:bodyPr>
          <a:lstStyle/>
          <a:p>
            <a:r>
              <a:rPr lang="en-US" dirty="0" smtClean="0"/>
              <a:t>With the new dimensions for the box,</a:t>
            </a:r>
            <a:r>
              <a:rPr lang="en-US" baseline="0" dirty="0" smtClean="0"/>
              <a:t> some recalculations had to be made to determine the new thermal analysis. After changing the surface areas and thicknesses within the </a:t>
            </a:r>
            <a:r>
              <a:rPr lang="en-US" baseline="0" dirty="0" err="1" smtClean="0"/>
              <a:t>MatLAB</a:t>
            </a:r>
            <a:r>
              <a:rPr lang="en-US" baseline="0" dirty="0" smtClean="0"/>
              <a:t> code I created for thermal analysis, again using a Thermal Resistance Network, the total heat dissipation possible actually went up. Previously, the box would have only been able to dissipate approximately (155.37 W) compared to now with a value of (178.08 W). That is up by (14.6%). With this new heat dissipation, this translates to a factor of safety of (5.12). </a:t>
            </a:r>
            <a:endParaRPr lang="en-US" dirty="0"/>
          </a:p>
        </p:txBody>
      </p:sp>
      <p:sp>
        <p:nvSpPr>
          <p:cNvPr id="81" name="Shape 8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42295659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Shape 137"/>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a:spcBef>
                <a:spcPts val="0"/>
              </a:spcBef>
              <a:buNone/>
            </a:pPr>
            <a:endParaRPr/>
          </a:p>
        </p:txBody>
      </p:sp>
      <p:sp>
        <p:nvSpPr>
          <p:cNvPr id="138" name="Shape 13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6872176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chemeClr val="dk1"/>
              </a:buClr>
              <a:buSzPct val="25000"/>
              <a:buFont typeface="Calibri"/>
              <a:buNone/>
            </a:pPr>
            <a:fld id="{00000000-1234-1234-1234-123412341234}" type="slidenum">
              <a:rPr lang="en-US" sz="1200" b="0" i="0" u="none" strike="noStrike" cap="none" baseline="0" smtClean="0">
                <a:solidFill>
                  <a:schemeClr val="dk1"/>
                </a:solidFill>
                <a:latin typeface="Calibri"/>
                <a:ea typeface="Calibri"/>
                <a:cs typeface="Calibri"/>
                <a:sym typeface="Calibri"/>
                <a:rtl val="0"/>
              </a:rPr>
              <a:t>13</a:t>
            </a:fld>
            <a:endParaRPr lang="en-US" sz="1200" b="0" i="0" u="none" strike="noStrike" cap="none" baseline="0">
              <a:solidFill>
                <a:schemeClr val="dk1"/>
              </a:solidFill>
              <a:latin typeface="Calibri"/>
              <a:ea typeface="Calibri"/>
              <a:cs typeface="Calibri"/>
              <a:sym typeface="Calibri"/>
              <a:rtl val="0"/>
            </a:endParaRPr>
          </a:p>
        </p:txBody>
      </p:sp>
    </p:spTree>
    <p:extLst>
      <p:ext uri="{BB962C8B-B14F-4D97-AF65-F5344CB8AC3E}">
        <p14:creationId xmlns:p14="http://schemas.microsoft.com/office/powerpoint/2010/main" val="26705106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chemeClr val="dk1"/>
              </a:buClr>
              <a:buSzPct val="25000"/>
              <a:buFont typeface="Calibri"/>
              <a:buNone/>
            </a:pPr>
            <a:fld id="{00000000-1234-1234-1234-123412341234}" type="slidenum">
              <a:rPr lang="en-US" sz="1200" b="0" i="0" u="none" strike="noStrike" cap="none" baseline="0" smtClean="0">
                <a:solidFill>
                  <a:schemeClr val="dk1"/>
                </a:solidFill>
                <a:latin typeface="Calibri"/>
                <a:ea typeface="Calibri"/>
                <a:cs typeface="Calibri"/>
                <a:sym typeface="Calibri"/>
                <a:rtl val="0"/>
              </a:rPr>
              <a:t>14</a:t>
            </a:fld>
            <a:endParaRPr lang="en-US" sz="1200" b="0" i="0" u="none" strike="noStrike" cap="none" baseline="0">
              <a:solidFill>
                <a:schemeClr val="dk1"/>
              </a:solidFill>
              <a:latin typeface="Calibri"/>
              <a:ea typeface="Calibri"/>
              <a:cs typeface="Calibri"/>
              <a:sym typeface="Calibri"/>
              <a:rtl val="0"/>
            </a:endParaRPr>
          </a:p>
        </p:txBody>
      </p:sp>
    </p:spTree>
    <p:extLst>
      <p:ext uri="{BB962C8B-B14F-4D97-AF65-F5344CB8AC3E}">
        <p14:creationId xmlns:p14="http://schemas.microsoft.com/office/powerpoint/2010/main" val="30784525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Shape 69"/>
          <p:cNvSpPr txBox="1">
            <a:spLocks noGrp="1"/>
          </p:cNvSpPr>
          <p:nvPr>
            <p:ph type="body" idx="1"/>
          </p:nvPr>
        </p:nvSpPr>
        <p:spPr>
          <a:xfrm>
            <a:off x="685800" y="4400550"/>
            <a:ext cx="5486399" cy="3600450"/>
          </a:xfrm>
          <a:prstGeom prst="rect">
            <a:avLst/>
          </a:prstGeom>
          <a:noFill/>
          <a:ln>
            <a:noFill/>
          </a:ln>
        </p:spPr>
        <p:txBody>
          <a:bodyPr lIns="91425" tIns="91425" rIns="91425" bIns="91425" anchor="t" anchorCtr="0">
            <a:noAutofit/>
          </a:bodyPr>
          <a:lstStyle/>
          <a:p>
            <a:r>
              <a:rPr lang="en-US" baseline="0" dirty="0" smtClean="0"/>
              <a:t>The design philosophy for the box was to first and foremost be accessible for the electrical engineers to conduct their testing as well as being as sealed from the outside environment as much as possible to protect from EMI, in which I will speak about in further detail later. Every input and output to and from the box goes through a panel mounted connection to not only enclose the box but also to make connections as simple as possible. The image above is a view which hides the walls to better show each connector installed into the box. Aluminum 6061 was selected due to its high electrical conductivity, strong weldability, and of course cost. The weight is approximately (12.9 </a:t>
            </a:r>
            <a:r>
              <a:rPr lang="en-US" baseline="0" dirty="0" err="1" smtClean="0"/>
              <a:t>lbs</a:t>
            </a:r>
            <a:r>
              <a:rPr lang="en-US" baseline="0" dirty="0" smtClean="0"/>
              <a:t>) compared to last year’s weight of (roughly 40lbs) down 67.75%. The latches on the side ensure the enclosure is properly shut when needed, and have the option to install padlocks if need be. </a:t>
            </a:r>
            <a:endParaRPr lang="en-US" dirty="0" smtClean="0"/>
          </a:p>
          <a:p>
            <a:pPr marL="0" marR="0" lvl="0" indent="0" algn="l" rtl="0">
              <a:spcBef>
                <a:spcPts val="0"/>
              </a:spcBef>
              <a:buClr>
                <a:schemeClr val="dk1"/>
              </a:buClr>
              <a:buSzPct val="25000"/>
              <a:buFont typeface="Calibri"/>
              <a:buNone/>
            </a:pPr>
            <a:r>
              <a:rPr lang="en-US" sz="1200" b="0" i="0" u="none" strike="noStrike" cap="none" dirty="0">
                <a:solidFill>
                  <a:schemeClr val="dk1"/>
                </a:solidFill>
                <a:latin typeface="Calibri"/>
                <a:ea typeface="Calibri"/>
                <a:cs typeface="Calibri"/>
                <a:sym typeface="Calibri"/>
              </a:rPr>
              <a:t/>
            </a:r>
            <a:br>
              <a:rPr lang="en-US" sz="1200" b="0" i="0" u="none" strike="noStrike" cap="none" dirty="0">
                <a:solidFill>
                  <a:schemeClr val="dk1"/>
                </a:solidFill>
                <a:latin typeface="Calibri"/>
                <a:ea typeface="Calibri"/>
                <a:cs typeface="Calibri"/>
                <a:sym typeface="Calibri"/>
              </a:rPr>
            </a:br>
            <a:endParaRPr lang="en-US" sz="1200" b="0" i="0" u="none" strike="noStrike" cap="none" dirty="0">
              <a:solidFill>
                <a:schemeClr val="dk1"/>
              </a:solidFill>
              <a:latin typeface="Calibri"/>
              <a:ea typeface="Calibri"/>
              <a:cs typeface="Calibri"/>
              <a:sym typeface="Calibri"/>
            </a:endParaRPr>
          </a:p>
        </p:txBody>
      </p:sp>
      <p:sp>
        <p:nvSpPr>
          <p:cNvPr id="70" name="Shape 7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9337091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txBox="1">
            <a:spLocks noGrp="1"/>
          </p:cNvSpPr>
          <p:nvPr>
            <p:ph type="body" idx="1"/>
          </p:nvPr>
        </p:nvSpPr>
        <p:spPr>
          <a:xfrm>
            <a:off x="685800" y="4400550"/>
            <a:ext cx="5486399" cy="3600450"/>
          </a:xfrm>
          <a:prstGeom prst="rect">
            <a:avLst/>
          </a:prstGeom>
          <a:noFill/>
          <a:ln>
            <a:noFill/>
          </a:ln>
        </p:spPr>
        <p:txBody>
          <a:bodyPr lIns="91425" tIns="91425" rIns="91425" bIns="91425" anchor="t" anchorCtr="0">
            <a:noAutofit/>
          </a:bodyPr>
          <a:lstStyle/>
          <a:p>
            <a:r>
              <a:rPr lang="en-US" dirty="0" smtClean="0"/>
              <a:t>Electromagnetic</a:t>
            </a:r>
            <a:r>
              <a:rPr lang="en-US" baseline="0" dirty="0" smtClean="0"/>
              <a:t> interference is emitted by every electrical device and with a high amount of electrical components running there is a lot of potential interference to try and minimize. By enclosing the components from the environment, we are preventing EMI from the outside as well as keeping the components from interfering with outside components. </a:t>
            </a:r>
            <a:r>
              <a:rPr lang="en-US" dirty="0" smtClean="0"/>
              <a:t>Keeping</a:t>
            </a:r>
            <a:r>
              <a:rPr lang="en-US" baseline="0" dirty="0" smtClean="0"/>
              <a:t> this in mind, the best way to approach the box design is making sure it is water-tight and any exposed area can be filled with an EMI shielding material: in our case using a conductive elastomer for the top lip that will be opened as well as any excess gaps from holes.</a:t>
            </a:r>
            <a:endParaRPr lang="en-US" dirty="0"/>
          </a:p>
        </p:txBody>
      </p:sp>
      <p:sp>
        <p:nvSpPr>
          <p:cNvPr id="92" name="Shape 9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3781276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CCC3159-86EA-46B1-998A-E9ACB7D1FEC1}" type="slidenum">
              <a:rPr lang="en-US" smtClean="0"/>
              <a:t>26</a:t>
            </a:fld>
            <a:endParaRPr lang="en-US"/>
          </a:p>
        </p:txBody>
      </p:sp>
    </p:spTree>
    <p:extLst>
      <p:ext uri="{BB962C8B-B14F-4D97-AF65-F5344CB8AC3E}">
        <p14:creationId xmlns:p14="http://schemas.microsoft.com/office/powerpoint/2010/main" val="23528758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chemeClr val="dk1"/>
              </a:buClr>
              <a:buSzPct val="25000"/>
              <a:buFont typeface="Calibri"/>
              <a:buNone/>
            </a:pPr>
            <a:fld id="{00000000-1234-1234-1234-123412341234}" type="slidenum">
              <a:rPr lang="en-US" sz="1200" b="0" i="0" u="none" strike="noStrike" cap="none" baseline="0" smtClean="0">
                <a:solidFill>
                  <a:schemeClr val="dk1"/>
                </a:solidFill>
                <a:latin typeface="Calibri"/>
                <a:ea typeface="Calibri"/>
                <a:cs typeface="Calibri"/>
                <a:sym typeface="Calibri"/>
                <a:rtl val="0"/>
              </a:rPr>
              <a:t>34</a:t>
            </a:fld>
            <a:endParaRPr lang="en-US" sz="1200" b="0" i="0" u="none" strike="noStrike" cap="none" baseline="0">
              <a:solidFill>
                <a:schemeClr val="dk1"/>
              </a:solidFill>
              <a:latin typeface="Calibri"/>
              <a:ea typeface="Calibri"/>
              <a:cs typeface="Calibri"/>
              <a:sym typeface="Calibri"/>
              <a:rtl val="0"/>
            </a:endParaRPr>
          </a:p>
        </p:txBody>
      </p:sp>
    </p:spTree>
    <p:extLst>
      <p:ext uri="{BB962C8B-B14F-4D97-AF65-F5344CB8AC3E}">
        <p14:creationId xmlns:p14="http://schemas.microsoft.com/office/powerpoint/2010/main" val="1269382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Shape 130"/>
          <p:cNvSpPr txBox="1">
            <a:spLocks noGrp="1"/>
          </p:cNvSpPr>
          <p:nvPr>
            <p:ph type="body" idx="1"/>
          </p:nvPr>
        </p:nvSpPr>
        <p:spPr>
          <a:xfrm>
            <a:off x="685800" y="4400550"/>
            <a:ext cx="5486399" cy="360045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Calibri"/>
              <a:buNone/>
            </a:pPr>
            <a:endParaRPr sz="1200" b="0" i="0" u="none" strike="noStrike" cap="none" baseline="0">
              <a:solidFill>
                <a:schemeClr val="dk1"/>
              </a:solidFill>
              <a:latin typeface="Calibri"/>
              <a:ea typeface="Calibri"/>
              <a:cs typeface="Calibri"/>
              <a:sym typeface="Calibri"/>
            </a:endParaRPr>
          </a:p>
        </p:txBody>
      </p:sp>
      <p:sp>
        <p:nvSpPr>
          <p:cNvPr id="131" name="Shape 13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5938901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C107C88-5952-4E4E-B3B2-64DF586790AD}" type="datetime1">
              <a:rPr lang="en-US" smtClean="0"/>
              <a:t>3/15/2016</a:t>
            </a:fld>
            <a:endParaRPr lang="en-US"/>
          </a:p>
        </p:txBody>
      </p:sp>
      <p:sp>
        <p:nvSpPr>
          <p:cNvPr id="5" name="Footer Placeholder 4"/>
          <p:cNvSpPr>
            <a:spLocks noGrp="1"/>
          </p:cNvSpPr>
          <p:nvPr>
            <p:ph type="ftr" sz="quarter" idx="11"/>
          </p:nvPr>
        </p:nvSpPr>
        <p:spPr/>
        <p:txBody>
          <a:bodyPr/>
          <a:lstStyle/>
          <a:p>
            <a:r>
              <a:rPr lang="en-US" smtClean="0"/>
              <a:t>SAR Imager Team</a:t>
            </a:r>
            <a:endParaRPr lang="en-US"/>
          </a:p>
        </p:txBody>
      </p:sp>
      <p:sp>
        <p:nvSpPr>
          <p:cNvPr id="6" name="Slide Number Placeholder 5"/>
          <p:cNvSpPr>
            <a:spLocks noGrp="1"/>
          </p:cNvSpPr>
          <p:nvPr>
            <p:ph type="sldNum" sz="quarter" idx="12"/>
          </p:nvPr>
        </p:nvSpPr>
        <p:spPr/>
        <p:txBody>
          <a:bodyPr/>
          <a:lstStyle/>
          <a:p>
            <a:fld id="{703D5B72-A720-44FC-8017-B2C9BDBBADC0}"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69241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E16D2C9-D21A-4D32-BFFC-DE65DA7A4BA9}" type="datetime1">
              <a:rPr lang="en-US" smtClean="0"/>
              <a:t>3/15/2016</a:t>
            </a:fld>
            <a:endParaRPr lang="en-US"/>
          </a:p>
        </p:txBody>
      </p:sp>
      <p:sp>
        <p:nvSpPr>
          <p:cNvPr id="5" name="Footer Placeholder 4"/>
          <p:cNvSpPr>
            <a:spLocks noGrp="1"/>
          </p:cNvSpPr>
          <p:nvPr>
            <p:ph type="ftr" sz="quarter" idx="11"/>
          </p:nvPr>
        </p:nvSpPr>
        <p:spPr/>
        <p:txBody>
          <a:bodyPr/>
          <a:lstStyle/>
          <a:p>
            <a:r>
              <a:rPr lang="en-US" smtClean="0"/>
              <a:t>SAR Imager Team</a:t>
            </a:r>
            <a:endParaRPr lang="en-US"/>
          </a:p>
        </p:txBody>
      </p:sp>
      <p:sp>
        <p:nvSpPr>
          <p:cNvPr id="6" name="Slide Number Placeholder 5"/>
          <p:cNvSpPr>
            <a:spLocks noGrp="1"/>
          </p:cNvSpPr>
          <p:nvPr>
            <p:ph type="sldNum" sz="quarter" idx="12"/>
          </p:nvPr>
        </p:nvSpPr>
        <p:spPr/>
        <p:txBody>
          <a:bodyPr/>
          <a:lstStyle/>
          <a:p>
            <a:fld id="{703D5B72-A720-44FC-8017-B2C9BDBBADC0}" type="slidenum">
              <a:rPr lang="en-US" smtClean="0"/>
              <a:t>‹#›</a:t>
            </a:fld>
            <a:endParaRPr lang="en-US"/>
          </a:p>
        </p:txBody>
      </p:sp>
    </p:spTree>
    <p:extLst>
      <p:ext uri="{BB962C8B-B14F-4D97-AF65-F5344CB8AC3E}">
        <p14:creationId xmlns:p14="http://schemas.microsoft.com/office/powerpoint/2010/main" val="35556322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47D9FC-CDBD-48D3-AACD-33F1F94F21C5}" type="datetime1">
              <a:rPr lang="en-US" smtClean="0"/>
              <a:t>3/15/2016</a:t>
            </a:fld>
            <a:endParaRPr lang="en-US"/>
          </a:p>
        </p:txBody>
      </p:sp>
      <p:sp>
        <p:nvSpPr>
          <p:cNvPr id="5" name="Footer Placeholder 4"/>
          <p:cNvSpPr>
            <a:spLocks noGrp="1"/>
          </p:cNvSpPr>
          <p:nvPr>
            <p:ph type="ftr" sz="quarter" idx="11"/>
          </p:nvPr>
        </p:nvSpPr>
        <p:spPr/>
        <p:txBody>
          <a:bodyPr/>
          <a:lstStyle/>
          <a:p>
            <a:r>
              <a:rPr lang="en-US" smtClean="0"/>
              <a:t>SAR Imager Team</a:t>
            </a:r>
            <a:endParaRPr lang="en-US"/>
          </a:p>
        </p:txBody>
      </p:sp>
      <p:sp>
        <p:nvSpPr>
          <p:cNvPr id="6" name="Slide Number Placeholder 5"/>
          <p:cNvSpPr>
            <a:spLocks noGrp="1"/>
          </p:cNvSpPr>
          <p:nvPr>
            <p:ph type="sldNum" sz="quarter" idx="12"/>
          </p:nvPr>
        </p:nvSpPr>
        <p:spPr/>
        <p:txBody>
          <a:bodyPr/>
          <a:lstStyle/>
          <a:p>
            <a:fld id="{703D5B72-A720-44FC-8017-B2C9BDBBADC0}" type="slidenum">
              <a:rPr lang="en-US" smtClean="0"/>
              <a:t>‹#›</a:t>
            </a:fld>
            <a:endParaRPr lang="en-US"/>
          </a:p>
        </p:txBody>
      </p:sp>
    </p:spTree>
    <p:extLst>
      <p:ext uri="{BB962C8B-B14F-4D97-AF65-F5344CB8AC3E}">
        <p14:creationId xmlns:p14="http://schemas.microsoft.com/office/powerpoint/2010/main" val="13739712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50722C1-9161-45E9-A2F6-CF1E0790D35E}" type="datetime1">
              <a:rPr lang="en-US" smtClean="0"/>
              <a:t>3/15/2016</a:t>
            </a:fld>
            <a:endParaRPr lang="en-US"/>
          </a:p>
        </p:txBody>
      </p:sp>
      <p:sp>
        <p:nvSpPr>
          <p:cNvPr id="5" name="Footer Placeholder 4"/>
          <p:cNvSpPr>
            <a:spLocks noGrp="1"/>
          </p:cNvSpPr>
          <p:nvPr>
            <p:ph type="ftr" sz="quarter" idx="11"/>
          </p:nvPr>
        </p:nvSpPr>
        <p:spPr/>
        <p:txBody>
          <a:bodyPr/>
          <a:lstStyle/>
          <a:p>
            <a:r>
              <a:rPr lang="en-US" smtClean="0"/>
              <a:t>SAR Imager Team</a:t>
            </a:r>
            <a:endParaRPr lang="en-US"/>
          </a:p>
        </p:txBody>
      </p:sp>
      <p:sp>
        <p:nvSpPr>
          <p:cNvPr id="6" name="Slide Number Placeholder 5"/>
          <p:cNvSpPr>
            <a:spLocks noGrp="1"/>
          </p:cNvSpPr>
          <p:nvPr>
            <p:ph type="sldNum" sz="quarter" idx="12"/>
          </p:nvPr>
        </p:nvSpPr>
        <p:spPr/>
        <p:txBody>
          <a:bodyPr/>
          <a:lstStyle/>
          <a:p>
            <a:fld id="{703D5B72-A720-44FC-8017-B2C9BDBBADC0}" type="slidenum">
              <a:rPr lang="en-US" smtClean="0"/>
              <a:t>‹#›</a:t>
            </a:fld>
            <a:endParaRPr lang="en-US"/>
          </a:p>
        </p:txBody>
      </p:sp>
    </p:spTree>
    <p:extLst>
      <p:ext uri="{BB962C8B-B14F-4D97-AF65-F5344CB8AC3E}">
        <p14:creationId xmlns:p14="http://schemas.microsoft.com/office/powerpoint/2010/main" val="21790285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84149D-A169-4207-BED3-1CF2E3D58A18}" type="datetime1">
              <a:rPr lang="en-US" smtClean="0"/>
              <a:t>3/15/2016</a:t>
            </a:fld>
            <a:endParaRPr lang="en-US"/>
          </a:p>
        </p:txBody>
      </p:sp>
      <p:sp>
        <p:nvSpPr>
          <p:cNvPr id="5" name="Footer Placeholder 4"/>
          <p:cNvSpPr>
            <a:spLocks noGrp="1"/>
          </p:cNvSpPr>
          <p:nvPr>
            <p:ph type="ftr" sz="quarter" idx="11"/>
          </p:nvPr>
        </p:nvSpPr>
        <p:spPr/>
        <p:txBody>
          <a:bodyPr/>
          <a:lstStyle/>
          <a:p>
            <a:r>
              <a:rPr lang="en-US" smtClean="0"/>
              <a:t>SAR Imager Team</a:t>
            </a:r>
            <a:endParaRPr lang="en-US"/>
          </a:p>
        </p:txBody>
      </p:sp>
      <p:sp>
        <p:nvSpPr>
          <p:cNvPr id="6" name="Slide Number Placeholder 5"/>
          <p:cNvSpPr>
            <a:spLocks noGrp="1"/>
          </p:cNvSpPr>
          <p:nvPr>
            <p:ph type="sldNum" sz="quarter" idx="12"/>
          </p:nvPr>
        </p:nvSpPr>
        <p:spPr/>
        <p:txBody>
          <a:bodyPr/>
          <a:lstStyle/>
          <a:p>
            <a:fld id="{703D5B72-A720-44FC-8017-B2C9BDBBADC0}"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177023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0EB6005-8CFC-4FCA-ADA9-E0F8F1972246}" type="datetime1">
              <a:rPr lang="en-US" smtClean="0"/>
              <a:t>3/15/2016</a:t>
            </a:fld>
            <a:endParaRPr lang="en-US"/>
          </a:p>
        </p:txBody>
      </p:sp>
      <p:sp>
        <p:nvSpPr>
          <p:cNvPr id="6" name="Footer Placeholder 5"/>
          <p:cNvSpPr>
            <a:spLocks noGrp="1"/>
          </p:cNvSpPr>
          <p:nvPr>
            <p:ph type="ftr" sz="quarter" idx="11"/>
          </p:nvPr>
        </p:nvSpPr>
        <p:spPr/>
        <p:txBody>
          <a:bodyPr/>
          <a:lstStyle/>
          <a:p>
            <a:r>
              <a:rPr lang="en-US" smtClean="0"/>
              <a:t>SAR Imager Team</a:t>
            </a:r>
            <a:endParaRPr lang="en-US"/>
          </a:p>
        </p:txBody>
      </p:sp>
      <p:sp>
        <p:nvSpPr>
          <p:cNvPr id="7" name="Slide Number Placeholder 6"/>
          <p:cNvSpPr>
            <a:spLocks noGrp="1"/>
          </p:cNvSpPr>
          <p:nvPr>
            <p:ph type="sldNum" sz="quarter" idx="12"/>
          </p:nvPr>
        </p:nvSpPr>
        <p:spPr/>
        <p:txBody>
          <a:bodyPr/>
          <a:lstStyle/>
          <a:p>
            <a:fld id="{703D5B72-A720-44FC-8017-B2C9BDBBADC0}" type="slidenum">
              <a:rPr lang="en-US" smtClean="0"/>
              <a:t>‹#›</a:t>
            </a:fld>
            <a:endParaRPr lang="en-US"/>
          </a:p>
        </p:txBody>
      </p:sp>
    </p:spTree>
    <p:extLst>
      <p:ext uri="{BB962C8B-B14F-4D97-AF65-F5344CB8AC3E}">
        <p14:creationId xmlns:p14="http://schemas.microsoft.com/office/powerpoint/2010/main" val="2467412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E06A88E-87D1-49BC-8B3A-E7C784B5F225}" type="datetime1">
              <a:rPr lang="en-US" smtClean="0"/>
              <a:t>3/15/2016</a:t>
            </a:fld>
            <a:endParaRPr lang="en-US"/>
          </a:p>
        </p:txBody>
      </p:sp>
      <p:sp>
        <p:nvSpPr>
          <p:cNvPr id="8" name="Footer Placeholder 7"/>
          <p:cNvSpPr>
            <a:spLocks noGrp="1"/>
          </p:cNvSpPr>
          <p:nvPr>
            <p:ph type="ftr" sz="quarter" idx="11"/>
          </p:nvPr>
        </p:nvSpPr>
        <p:spPr/>
        <p:txBody>
          <a:bodyPr/>
          <a:lstStyle/>
          <a:p>
            <a:r>
              <a:rPr lang="en-US" smtClean="0"/>
              <a:t>SAR Imager Team</a:t>
            </a:r>
            <a:endParaRPr lang="en-US"/>
          </a:p>
        </p:txBody>
      </p:sp>
      <p:sp>
        <p:nvSpPr>
          <p:cNvPr id="9" name="Slide Number Placeholder 8"/>
          <p:cNvSpPr>
            <a:spLocks noGrp="1"/>
          </p:cNvSpPr>
          <p:nvPr>
            <p:ph type="sldNum" sz="quarter" idx="12"/>
          </p:nvPr>
        </p:nvSpPr>
        <p:spPr/>
        <p:txBody>
          <a:bodyPr/>
          <a:lstStyle/>
          <a:p>
            <a:fld id="{703D5B72-A720-44FC-8017-B2C9BDBBADC0}" type="slidenum">
              <a:rPr lang="en-US" smtClean="0"/>
              <a:t>‹#›</a:t>
            </a:fld>
            <a:endParaRPr lang="en-US"/>
          </a:p>
        </p:txBody>
      </p:sp>
    </p:spTree>
    <p:extLst>
      <p:ext uri="{BB962C8B-B14F-4D97-AF65-F5344CB8AC3E}">
        <p14:creationId xmlns:p14="http://schemas.microsoft.com/office/powerpoint/2010/main" val="30565548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5DF6DAB-FC31-40D5-9E98-1212FE4CAC59}" type="datetime1">
              <a:rPr lang="en-US" smtClean="0"/>
              <a:t>3/15/2016</a:t>
            </a:fld>
            <a:endParaRPr lang="en-US"/>
          </a:p>
        </p:txBody>
      </p:sp>
      <p:sp>
        <p:nvSpPr>
          <p:cNvPr id="4" name="Footer Placeholder 3"/>
          <p:cNvSpPr>
            <a:spLocks noGrp="1"/>
          </p:cNvSpPr>
          <p:nvPr>
            <p:ph type="ftr" sz="quarter" idx="11"/>
          </p:nvPr>
        </p:nvSpPr>
        <p:spPr/>
        <p:txBody>
          <a:bodyPr/>
          <a:lstStyle/>
          <a:p>
            <a:r>
              <a:rPr lang="en-US" smtClean="0"/>
              <a:t>SAR Imager Team</a:t>
            </a:r>
            <a:endParaRPr lang="en-US"/>
          </a:p>
        </p:txBody>
      </p:sp>
      <p:sp>
        <p:nvSpPr>
          <p:cNvPr id="5" name="Slide Number Placeholder 4"/>
          <p:cNvSpPr>
            <a:spLocks noGrp="1"/>
          </p:cNvSpPr>
          <p:nvPr>
            <p:ph type="sldNum" sz="quarter" idx="12"/>
          </p:nvPr>
        </p:nvSpPr>
        <p:spPr/>
        <p:txBody>
          <a:bodyPr/>
          <a:lstStyle/>
          <a:p>
            <a:fld id="{703D5B72-A720-44FC-8017-B2C9BDBBADC0}" type="slidenum">
              <a:rPr lang="en-US" smtClean="0"/>
              <a:t>‹#›</a:t>
            </a:fld>
            <a:endParaRPr lang="en-US"/>
          </a:p>
        </p:txBody>
      </p:sp>
    </p:spTree>
    <p:extLst>
      <p:ext uri="{BB962C8B-B14F-4D97-AF65-F5344CB8AC3E}">
        <p14:creationId xmlns:p14="http://schemas.microsoft.com/office/powerpoint/2010/main" val="24181075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0E5A8B40-2B14-4908-97C3-A3BB2D2573FC}" type="datetime1">
              <a:rPr lang="en-US" smtClean="0"/>
              <a:t>3/15/2016</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smtClean="0"/>
              <a:t>SAR Imager Team</a:t>
            </a:r>
            <a:endParaRPr lang="en-US"/>
          </a:p>
        </p:txBody>
      </p:sp>
      <p:sp>
        <p:nvSpPr>
          <p:cNvPr id="9" name="Slide Number Placeholder 8"/>
          <p:cNvSpPr>
            <a:spLocks noGrp="1"/>
          </p:cNvSpPr>
          <p:nvPr>
            <p:ph type="sldNum" sz="quarter" idx="12"/>
          </p:nvPr>
        </p:nvSpPr>
        <p:spPr/>
        <p:txBody>
          <a:bodyPr/>
          <a:lstStyle/>
          <a:p>
            <a:fld id="{703D5B72-A720-44FC-8017-B2C9BDBBADC0}" type="slidenum">
              <a:rPr lang="en-US" smtClean="0"/>
              <a:t>‹#›</a:t>
            </a:fld>
            <a:endParaRPr lang="en-US"/>
          </a:p>
        </p:txBody>
      </p:sp>
    </p:spTree>
    <p:extLst>
      <p:ext uri="{BB962C8B-B14F-4D97-AF65-F5344CB8AC3E}">
        <p14:creationId xmlns:p14="http://schemas.microsoft.com/office/powerpoint/2010/main" val="39876271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BA9DE82B-6E8F-4097-B65E-F892AE820031}" type="datetime1">
              <a:rPr lang="en-US" smtClean="0"/>
              <a:t>3/15/2016</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smtClean="0"/>
              <a:t>SAR Imager Team</a:t>
            </a:r>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703D5B72-A720-44FC-8017-B2C9BDBBADC0}" type="slidenum">
              <a:rPr lang="en-US" smtClean="0"/>
              <a:t>‹#›</a:t>
            </a:fld>
            <a:endParaRPr lang="en-US"/>
          </a:p>
        </p:txBody>
      </p:sp>
    </p:spTree>
    <p:extLst>
      <p:ext uri="{BB962C8B-B14F-4D97-AF65-F5344CB8AC3E}">
        <p14:creationId xmlns:p14="http://schemas.microsoft.com/office/powerpoint/2010/main" val="3330666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A3E4960-7DCA-4B59-9E38-7F4C5A8231B7}" type="datetime1">
              <a:rPr lang="en-US" smtClean="0"/>
              <a:t>3/15/2016</a:t>
            </a:fld>
            <a:endParaRPr lang="en-US"/>
          </a:p>
        </p:txBody>
      </p:sp>
      <p:sp>
        <p:nvSpPr>
          <p:cNvPr id="6" name="Footer Placeholder 5"/>
          <p:cNvSpPr>
            <a:spLocks noGrp="1"/>
          </p:cNvSpPr>
          <p:nvPr>
            <p:ph type="ftr" sz="quarter" idx="11"/>
          </p:nvPr>
        </p:nvSpPr>
        <p:spPr/>
        <p:txBody>
          <a:bodyPr/>
          <a:lstStyle/>
          <a:p>
            <a:r>
              <a:rPr lang="en-US" smtClean="0"/>
              <a:t>SAR Imager Team</a:t>
            </a:r>
            <a:endParaRPr lang="en-US" dirty="0"/>
          </a:p>
        </p:txBody>
      </p:sp>
      <p:sp>
        <p:nvSpPr>
          <p:cNvPr id="7" name="Slide Number Placeholder 6"/>
          <p:cNvSpPr>
            <a:spLocks noGrp="1"/>
          </p:cNvSpPr>
          <p:nvPr>
            <p:ph type="sldNum" sz="quarter" idx="12"/>
          </p:nvPr>
        </p:nvSpPr>
        <p:spPr/>
        <p:txBody>
          <a:bodyPr/>
          <a:lstStyle/>
          <a:p>
            <a:fld id="{703D5B72-A720-44FC-8017-B2C9BDBBADC0}" type="slidenum">
              <a:rPr lang="en-US" smtClean="0"/>
              <a:t>‹#›</a:t>
            </a:fld>
            <a:endParaRPr lang="en-US"/>
          </a:p>
        </p:txBody>
      </p:sp>
    </p:spTree>
    <p:extLst>
      <p:ext uri="{BB962C8B-B14F-4D97-AF65-F5344CB8AC3E}">
        <p14:creationId xmlns:p14="http://schemas.microsoft.com/office/powerpoint/2010/main" val="25943658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B82B5D1F-F8F0-49F6-A412-793E71362E5D}" type="datetime1">
              <a:rPr lang="en-US" smtClean="0"/>
              <a:t>3/15/2016</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smtClean="0"/>
              <a:t>SAR Imager Team</a:t>
            </a:r>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703D5B72-A720-44FC-8017-B2C9BDBBADC0}"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3902078"/>
      </p:ext>
    </p:extLst>
  </p:cSld>
  <p:clrMap bg1="lt1" tx1="dk1" bg2="lt2" tx2="dk2" accent1="accent1" accent2="accent2" accent3="accent3" accent4="accent4" accent5="accent5" accent6="accent6" hlink="hlink" folHlink="folHlink"/>
  <p:sldLayoutIdLst>
    <p:sldLayoutId id="2147483813" r:id="rId1"/>
    <p:sldLayoutId id="2147483814" r:id="rId2"/>
    <p:sldLayoutId id="2147483815" r:id="rId3"/>
    <p:sldLayoutId id="2147483816" r:id="rId4"/>
    <p:sldLayoutId id="2147483817" r:id="rId5"/>
    <p:sldLayoutId id="2147483818" r:id="rId6"/>
    <p:sldLayoutId id="2147483819" r:id="rId7"/>
    <p:sldLayoutId id="2147483820" r:id="rId8"/>
    <p:sldLayoutId id="2147483821" r:id="rId9"/>
    <p:sldLayoutId id="2147483822" r:id="rId10"/>
    <p:sldLayoutId id="2147483823" r:id="rId11"/>
  </p:sldLayoutIdLst>
  <p:hf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13.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microsoft.com/office/2007/relationships/hdphoto" Target="../media/hdphoto2.wdp"/><Relationship Id="rId5" Type="http://schemas.openxmlformats.org/officeDocument/2006/relationships/image" Target="../media/image27.png"/><Relationship Id="rId4" Type="http://schemas.microsoft.com/office/2007/relationships/hdphoto" Target="../media/hdphoto1.wdp"/></Relationships>
</file>

<file path=ppt/slides/_rels/slide23.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8.png"/><Relationship Id="rId1" Type="http://schemas.openxmlformats.org/officeDocument/2006/relationships/slideLayout" Target="../slideLayouts/slideLayout4.xml"/><Relationship Id="rId5" Type="http://schemas.microsoft.com/office/2007/relationships/hdphoto" Target="../media/hdphoto2.wdp"/><Relationship Id="rId4" Type="http://schemas.openxmlformats.org/officeDocument/2006/relationships/image" Target="../media/image27.png"/></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30.png"/></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1.jpeg"/><Relationship Id="rId1" Type="http://schemas.openxmlformats.org/officeDocument/2006/relationships/slideLayout" Target="../slideLayouts/slideLayout5.xml"/><Relationship Id="rId4" Type="http://schemas.microsoft.com/office/2007/relationships/hdphoto" Target="../media/hdphoto1.wdp"/></Relationships>
</file>

<file path=ppt/slides/_rels/slide2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35.png"/><Relationship Id="rId5" Type="http://schemas.openxmlformats.org/officeDocument/2006/relationships/image" Target="../media/image34.JPG"/><Relationship Id="rId4" Type="http://schemas.openxmlformats.org/officeDocument/2006/relationships/image" Target="../media/image33.jpeg"/></Relationships>
</file>

<file path=ppt/slides/_rels/slide27.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36.jp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6" Type="http://schemas.openxmlformats.org/officeDocument/2006/relationships/tags" Target="../tags/tag26.xml"/><Relationship Id="rId117" Type="http://schemas.openxmlformats.org/officeDocument/2006/relationships/tags" Target="../tags/tag117.xml"/><Relationship Id="rId21" Type="http://schemas.openxmlformats.org/officeDocument/2006/relationships/tags" Target="../tags/tag21.xml"/><Relationship Id="rId42" Type="http://schemas.openxmlformats.org/officeDocument/2006/relationships/tags" Target="../tags/tag42.xml"/><Relationship Id="rId47" Type="http://schemas.openxmlformats.org/officeDocument/2006/relationships/tags" Target="../tags/tag47.xml"/><Relationship Id="rId63" Type="http://schemas.openxmlformats.org/officeDocument/2006/relationships/tags" Target="../tags/tag63.xml"/><Relationship Id="rId68" Type="http://schemas.openxmlformats.org/officeDocument/2006/relationships/tags" Target="../tags/tag68.xml"/><Relationship Id="rId84" Type="http://schemas.openxmlformats.org/officeDocument/2006/relationships/tags" Target="../tags/tag84.xml"/><Relationship Id="rId89" Type="http://schemas.openxmlformats.org/officeDocument/2006/relationships/tags" Target="../tags/tag89.xml"/><Relationship Id="rId112" Type="http://schemas.openxmlformats.org/officeDocument/2006/relationships/tags" Target="../tags/tag112.xml"/><Relationship Id="rId16" Type="http://schemas.openxmlformats.org/officeDocument/2006/relationships/tags" Target="../tags/tag16.xml"/><Relationship Id="rId107" Type="http://schemas.openxmlformats.org/officeDocument/2006/relationships/tags" Target="../tags/tag107.xml"/><Relationship Id="rId11" Type="http://schemas.openxmlformats.org/officeDocument/2006/relationships/tags" Target="../tags/tag11.xml"/><Relationship Id="rId32" Type="http://schemas.openxmlformats.org/officeDocument/2006/relationships/tags" Target="../tags/tag32.xml"/><Relationship Id="rId37" Type="http://schemas.openxmlformats.org/officeDocument/2006/relationships/tags" Target="../tags/tag37.xml"/><Relationship Id="rId53" Type="http://schemas.openxmlformats.org/officeDocument/2006/relationships/tags" Target="../tags/tag53.xml"/><Relationship Id="rId58" Type="http://schemas.openxmlformats.org/officeDocument/2006/relationships/tags" Target="../tags/tag58.xml"/><Relationship Id="rId74" Type="http://schemas.openxmlformats.org/officeDocument/2006/relationships/tags" Target="../tags/tag74.xml"/><Relationship Id="rId79" Type="http://schemas.openxmlformats.org/officeDocument/2006/relationships/tags" Target="../tags/tag79.xml"/><Relationship Id="rId102" Type="http://schemas.openxmlformats.org/officeDocument/2006/relationships/tags" Target="../tags/tag102.xml"/><Relationship Id="rId123" Type="http://schemas.openxmlformats.org/officeDocument/2006/relationships/tags" Target="../tags/tag123.xml"/><Relationship Id="rId5" Type="http://schemas.openxmlformats.org/officeDocument/2006/relationships/tags" Target="../tags/tag5.xml"/><Relationship Id="rId90" Type="http://schemas.openxmlformats.org/officeDocument/2006/relationships/tags" Target="../tags/tag90.xml"/><Relationship Id="rId95" Type="http://schemas.openxmlformats.org/officeDocument/2006/relationships/tags" Target="../tags/tag95.xml"/><Relationship Id="rId22" Type="http://schemas.openxmlformats.org/officeDocument/2006/relationships/tags" Target="../tags/tag22.xml"/><Relationship Id="rId27" Type="http://schemas.openxmlformats.org/officeDocument/2006/relationships/tags" Target="../tags/tag27.xml"/><Relationship Id="rId43" Type="http://schemas.openxmlformats.org/officeDocument/2006/relationships/tags" Target="../tags/tag43.xml"/><Relationship Id="rId48" Type="http://schemas.openxmlformats.org/officeDocument/2006/relationships/tags" Target="../tags/tag48.xml"/><Relationship Id="rId64" Type="http://schemas.openxmlformats.org/officeDocument/2006/relationships/tags" Target="../tags/tag64.xml"/><Relationship Id="rId69" Type="http://schemas.openxmlformats.org/officeDocument/2006/relationships/tags" Target="../tags/tag69.xml"/><Relationship Id="rId113" Type="http://schemas.openxmlformats.org/officeDocument/2006/relationships/tags" Target="../tags/tag113.xml"/><Relationship Id="rId118" Type="http://schemas.openxmlformats.org/officeDocument/2006/relationships/tags" Target="../tags/tag118.xml"/><Relationship Id="rId80" Type="http://schemas.openxmlformats.org/officeDocument/2006/relationships/tags" Target="../tags/tag80.xml"/><Relationship Id="rId85" Type="http://schemas.openxmlformats.org/officeDocument/2006/relationships/tags" Target="../tags/tag85.xml"/><Relationship Id="rId12" Type="http://schemas.openxmlformats.org/officeDocument/2006/relationships/tags" Target="../tags/tag12.xml"/><Relationship Id="rId17" Type="http://schemas.openxmlformats.org/officeDocument/2006/relationships/tags" Target="../tags/tag17.xml"/><Relationship Id="rId33" Type="http://schemas.openxmlformats.org/officeDocument/2006/relationships/tags" Target="../tags/tag33.xml"/><Relationship Id="rId38" Type="http://schemas.openxmlformats.org/officeDocument/2006/relationships/tags" Target="../tags/tag38.xml"/><Relationship Id="rId59" Type="http://schemas.openxmlformats.org/officeDocument/2006/relationships/tags" Target="../tags/tag59.xml"/><Relationship Id="rId103" Type="http://schemas.openxmlformats.org/officeDocument/2006/relationships/tags" Target="../tags/tag103.xml"/><Relationship Id="rId108" Type="http://schemas.openxmlformats.org/officeDocument/2006/relationships/tags" Target="../tags/tag108.xml"/><Relationship Id="rId124" Type="http://schemas.openxmlformats.org/officeDocument/2006/relationships/slideLayout" Target="../slideLayouts/slideLayout7.xml"/><Relationship Id="rId54" Type="http://schemas.openxmlformats.org/officeDocument/2006/relationships/tags" Target="../tags/tag54.xml"/><Relationship Id="rId70" Type="http://schemas.openxmlformats.org/officeDocument/2006/relationships/tags" Target="../tags/tag70.xml"/><Relationship Id="rId75" Type="http://schemas.openxmlformats.org/officeDocument/2006/relationships/tags" Target="../tags/tag75.xml"/><Relationship Id="rId91" Type="http://schemas.openxmlformats.org/officeDocument/2006/relationships/tags" Target="../tags/tag91.xml"/><Relationship Id="rId96" Type="http://schemas.openxmlformats.org/officeDocument/2006/relationships/tags" Target="../tags/tag96.xml"/><Relationship Id="rId1" Type="http://schemas.openxmlformats.org/officeDocument/2006/relationships/tags" Target="../tags/tag1.xml"/><Relationship Id="rId6" Type="http://schemas.openxmlformats.org/officeDocument/2006/relationships/tags" Target="../tags/tag6.xml"/><Relationship Id="rId23" Type="http://schemas.openxmlformats.org/officeDocument/2006/relationships/tags" Target="../tags/tag23.xml"/><Relationship Id="rId28" Type="http://schemas.openxmlformats.org/officeDocument/2006/relationships/tags" Target="../tags/tag28.xml"/><Relationship Id="rId49" Type="http://schemas.openxmlformats.org/officeDocument/2006/relationships/tags" Target="../tags/tag49.xml"/><Relationship Id="rId114" Type="http://schemas.openxmlformats.org/officeDocument/2006/relationships/tags" Target="../tags/tag114.xml"/><Relationship Id="rId119" Type="http://schemas.openxmlformats.org/officeDocument/2006/relationships/tags" Target="../tags/tag119.xml"/><Relationship Id="rId44" Type="http://schemas.openxmlformats.org/officeDocument/2006/relationships/tags" Target="../tags/tag44.xml"/><Relationship Id="rId60" Type="http://schemas.openxmlformats.org/officeDocument/2006/relationships/tags" Target="../tags/tag60.xml"/><Relationship Id="rId65" Type="http://schemas.openxmlformats.org/officeDocument/2006/relationships/tags" Target="../tags/tag65.xml"/><Relationship Id="rId81" Type="http://schemas.openxmlformats.org/officeDocument/2006/relationships/tags" Target="../tags/tag81.xml"/><Relationship Id="rId86" Type="http://schemas.openxmlformats.org/officeDocument/2006/relationships/tags" Target="../tags/tag86.xml"/><Relationship Id="rId4" Type="http://schemas.openxmlformats.org/officeDocument/2006/relationships/tags" Target="../tags/tag4.xml"/><Relationship Id="rId9" Type="http://schemas.openxmlformats.org/officeDocument/2006/relationships/tags" Target="../tags/tag9.xml"/><Relationship Id="rId13" Type="http://schemas.openxmlformats.org/officeDocument/2006/relationships/tags" Target="../tags/tag13.xml"/><Relationship Id="rId18" Type="http://schemas.openxmlformats.org/officeDocument/2006/relationships/tags" Target="../tags/tag18.xml"/><Relationship Id="rId39" Type="http://schemas.openxmlformats.org/officeDocument/2006/relationships/tags" Target="../tags/tag39.xml"/><Relationship Id="rId109" Type="http://schemas.openxmlformats.org/officeDocument/2006/relationships/tags" Target="../tags/tag109.xml"/><Relationship Id="rId34" Type="http://schemas.openxmlformats.org/officeDocument/2006/relationships/tags" Target="../tags/tag34.xml"/><Relationship Id="rId50" Type="http://schemas.openxmlformats.org/officeDocument/2006/relationships/tags" Target="../tags/tag50.xml"/><Relationship Id="rId55" Type="http://schemas.openxmlformats.org/officeDocument/2006/relationships/tags" Target="../tags/tag55.xml"/><Relationship Id="rId76" Type="http://schemas.openxmlformats.org/officeDocument/2006/relationships/tags" Target="../tags/tag76.xml"/><Relationship Id="rId97" Type="http://schemas.openxmlformats.org/officeDocument/2006/relationships/tags" Target="../tags/tag97.xml"/><Relationship Id="rId104" Type="http://schemas.openxmlformats.org/officeDocument/2006/relationships/tags" Target="../tags/tag104.xml"/><Relationship Id="rId120" Type="http://schemas.openxmlformats.org/officeDocument/2006/relationships/tags" Target="../tags/tag120.xml"/><Relationship Id="rId7" Type="http://schemas.openxmlformats.org/officeDocument/2006/relationships/tags" Target="../tags/tag7.xml"/><Relationship Id="rId71" Type="http://schemas.openxmlformats.org/officeDocument/2006/relationships/tags" Target="../tags/tag71.xml"/><Relationship Id="rId92" Type="http://schemas.openxmlformats.org/officeDocument/2006/relationships/tags" Target="../tags/tag92.xml"/><Relationship Id="rId2" Type="http://schemas.openxmlformats.org/officeDocument/2006/relationships/tags" Target="../tags/tag2.xml"/><Relationship Id="rId29" Type="http://schemas.openxmlformats.org/officeDocument/2006/relationships/tags" Target="../tags/tag29.xml"/><Relationship Id="rId24" Type="http://schemas.openxmlformats.org/officeDocument/2006/relationships/tags" Target="../tags/tag24.xml"/><Relationship Id="rId40" Type="http://schemas.openxmlformats.org/officeDocument/2006/relationships/tags" Target="../tags/tag40.xml"/><Relationship Id="rId45" Type="http://schemas.openxmlformats.org/officeDocument/2006/relationships/tags" Target="../tags/tag45.xml"/><Relationship Id="rId66" Type="http://schemas.openxmlformats.org/officeDocument/2006/relationships/tags" Target="../tags/tag66.xml"/><Relationship Id="rId87" Type="http://schemas.openxmlformats.org/officeDocument/2006/relationships/tags" Target="../tags/tag87.xml"/><Relationship Id="rId110" Type="http://schemas.openxmlformats.org/officeDocument/2006/relationships/tags" Target="../tags/tag110.xml"/><Relationship Id="rId115" Type="http://schemas.openxmlformats.org/officeDocument/2006/relationships/tags" Target="../tags/tag115.xml"/><Relationship Id="rId61" Type="http://schemas.openxmlformats.org/officeDocument/2006/relationships/tags" Target="../tags/tag61.xml"/><Relationship Id="rId82" Type="http://schemas.openxmlformats.org/officeDocument/2006/relationships/tags" Target="../tags/tag82.xml"/><Relationship Id="rId19" Type="http://schemas.openxmlformats.org/officeDocument/2006/relationships/tags" Target="../tags/tag19.xml"/><Relationship Id="rId14" Type="http://schemas.openxmlformats.org/officeDocument/2006/relationships/tags" Target="../tags/tag14.xml"/><Relationship Id="rId30" Type="http://schemas.openxmlformats.org/officeDocument/2006/relationships/tags" Target="../tags/tag30.xml"/><Relationship Id="rId35" Type="http://schemas.openxmlformats.org/officeDocument/2006/relationships/tags" Target="../tags/tag35.xml"/><Relationship Id="rId56" Type="http://schemas.openxmlformats.org/officeDocument/2006/relationships/tags" Target="../tags/tag56.xml"/><Relationship Id="rId77" Type="http://schemas.openxmlformats.org/officeDocument/2006/relationships/tags" Target="../tags/tag77.xml"/><Relationship Id="rId100" Type="http://schemas.openxmlformats.org/officeDocument/2006/relationships/tags" Target="../tags/tag100.xml"/><Relationship Id="rId105" Type="http://schemas.openxmlformats.org/officeDocument/2006/relationships/tags" Target="../tags/tag105.xml"/><Relationship Id="rId8" Type="http://schemas.openxmlformats.org/officeDocument/2006/relationships/tags" Target="../tags/tag8.xml"/><Relationship Id="rId51" Type="http://schemas.openxmlformats.org/officeDocument/2006/relationships/tags" Target="../tags/tag51.xml"/><Relationship Id="rId72" Type="http://schemas.openxmlformats.org/officeDocument/2006/relationships/tags" Target="../tags/tag72.xml"/><Relationship Id="rId93" Type="http://schemas.openxmlformats.org/officeDocument/2006/relationships/tags" Target="../tags/tag93.xml"/><Relationship Id="rId98" Type="http://schemas.openxmlformats.org/officeDocument/2006/relationships/tags" Target="../tags/tag98.xml"/><Relationship Id="rId121" Type="http://schemas.openxmlformats.org/officeDocument/2006/relationships/tags" Target="../tags/tag121.xml"/><Relationship Id="rId3" Type="http://schemas.openxmlformats.org/officeDocument/2006/relationships/tags" Target="../tags/tag3.xml"/><Relationship Id="rId25" Type="http://schemas.openxmlformats.org/officeDocument/2006/relationships/tags" Target="../tags/tag25.xml"/><Relationship Id="rId46" Type="http://schemas.openxmlformats.org/officeDocument/2006/relationships/tags" Target="../tags/tag46.xml"/><Relationship Id="rId67" Type="http://schemas.openxmlformats.org/officeDocument/2006/relationships/tags" Target="../tags/tag67.xml"/><Relationship Id="rId116" Type="http://schemas.openxmlformats.org/officeDocument/2006/relationships/tags" Target="../tags/tag116.xml"/><Relationship Id="rId20" Type="http://schemas.openxmlformats.org/officeDocument/2006/relationships/tags" Target="../tags/tag20.xml"/><Relationship Id="rId41" Type="http://schemas.openxmlformats.org/officeDocument/2006/relationships/tags" Target="../tags/tag41.xml"/><Relationship Id="rId62" Type="http://schemas.openxmlformats.org/officeDocument/2006/relationships/tags" Target="../tags/tag62.xml"/><Relationship Id="rId83" Type="http://schemas.openxmlformats.org/officeDocument/2006/relationships/tags" Target="../tags/tag83.xml"/><Relationship Id="rId88" Type="http://schemas.openxmlformats.org/officeDocument/2006/relationships/tags" Target="../tags/tag88.xml"/><Relationship Id="rId111" Type="http://schemas.openxmlformats.org/officeDocument/2006/relationships/tags" Target="../tags/tag111.xml"/><Relationship Id="rId15" Type="http://schemas.openxmlformats.org/officeDocument/2006/relationships/tags" Target="../tags/tag15.xml"/><Relationship Id="rId36" Type="http://schemas.openxmlformats.org/officeDocument/2006/relationships/tags" Target="../tags/tag36.xml"/><Relationship Id="rId57" Type="http://schemas.openxmlformats.org/officeDocument/2006/relationships/tags" Target="../tags/tag57.xml"/><Relationship Id="rId106" Type="http://schemas.openxmlformats.org/officeDocument/2006/relationships/tags" Target="../tags/tag106.xml"/><Relationship Id="rId10" Type="http://schemas.openxmlformats.org/officeDocument/2006/relationships/tags" Target="../tags/tag10.xml"/><Relationship Id="rId31" Type="http://schemas.openxmlformats.org/officeDocument/2006/relationships/tags" Target="../tags/tag31.xml"/><Relationship Id="rId52" Type="http://schemas.openxmlformats.org/officeDocument/2006/relationships/tags" Target="../tags/tag52.xml"/><Relationship Id="rId73" Type="http://schemas.openxmlformats.org/officeDocument/2006/relationships/tags" Target="../tags/tag73.xml"/><Relationship Id="rId78" Type="http://schemas.openxmlformats.org/officeDocument/2006/relationships/tags" Target="../tags/tag78.xml"/><Relationship Id="rId94" Type="http://schemas.openxmlformats.org/officeDocument/2006/relationships/tags" Target="../tags/tag94.xml"/><Relationship Id="rId99" Type="http://schemas.openxmlformats.org/officeDocument/2006/relationships/tags" Target="../tags/tag99.xml"/><Relationship Id="rId101" Type="http://schemas.openxmlformats.org/officeDocument/2006/relationships/tags" Target="../tags/tag101.xml"/><Relationship Id="rId122" Type="http://schemas.openxmlformats.org/officeDocument/2006/relationships/tags" Target="../tags/tag12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www.eventfurniturehire.co.nz/catalog/product/gallery/id/99/image/109/" TargetMode="External"/><Relationship Id="rId2" Type="http://schemas.openxmlformats.org/officeDocument/2006/relationships/hyperlink" Target="http://stores.cumingmicrowave-online-store.com/c-ram-fac-3-x-24-x-24/" TargetMode="External"/><Relationship Id="rId1" Type="http://schemas.openxmlformats.org/officeDocument/2006/relationships/slideLayout" Target="../slideLayouts/slideLayout2.xml"/><Relationship Id="rId4" Type="http://schemas.openxmlformats.org/officeDocument/2006/relationships/hyperlink" Target="http://www.northerntool.com/shop/tools/product_200377214_200377214"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jp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97280" y="2535382"/>
            <a:ext cx="10058400" cy="1789730"/>
          </a:xfrm>
        </p:spPr>
        <p:txBody>
          <a:bodyPr/>
          <a:lstStyle/>
          <a:p>
            <a:r>
              <a:rPr lang="en-US" dirty="0" smtClean="0"/>
              <a:t>SAR Imager</a:t>
            </a:r>
            <a:endParaRPr lang="en-US" dirty="0"/>
          </a:p>
        </p:txBody>
      </p:sp>
      <p:sp>
        <p:nvSpPr>
          <p:cNvPr id="3" name="Subtitle 2"/>
          <p:cNvSpPr>
            <a:spLocks noGrp="1"/>
          </p:cNvSpPr>
          <p:nvPr>
            <p:ph type="subTitle" idx="1"/>
          </p:nvPr>
        </p:nvSpPr>
        <p:spPr>
          <a:xfrm>
            <a:off x="1100051" y="4455621"/>
            <a:ext cx="10058400" cy="1296786"/>
          </a:xfrm>
        </p:spPr>
        <p:txBody>
          <a:bodyPr>
            <a:normAutofit fontScale="92500" lnSpcReduction="10000"/>
          </a:bodyPr>
          <a:lstStyle/>
          <a:p>
            <a:r>
              <a:rPr lang="en-US" dirty="0" smtClean="0"/>
              <a:t>Design Review II</a:t>
            </a:r>
            <a:endParaRPr lang="en-US" dirty="0" smtClean="0"/>
          </a:p>
          <a:p>
            <a:r>
              <a:rPr lang="en-US" dirty="0" smtClean="0"/>
              <a:t>March </a:t>
            </a:r>
            <a:r>
              <a:rPr lang="en-US" dirty="0" smtClean="0"/>
              <a:t>15, 2016</a:t>
            </a:r>
          </a:p>
          <a:p>
            <a:r>
              <a:rPr lang="en-US" dirty="0" smtClean="0"/>
              <a:t>Josh </a:t>
            </a:r>
            <a:r>
              <a:rPr lang="en-US" dirty="0" err="1" smtClean="0"/>
              <a:t>dennis</a:t>
            </a:r>
            <a:r>
              <a:rPr lang="en-US" dirty="0" smtClean="0"/>
              <a:t>, Luke Baldwin, Kaylen </a:t>
            </a:r>
            <a:r>
              <a:rPr lang="en-US" dirty="0" err="1" smtClean="0"/>
              <a:t>nollie</a:t>
            </a:r>
            <a:r>
              <a:rPr lang="en-US" dirty="0" smtClean="0"/>
              <a:t>, </a:t>
            </a:r>
            <a:r>
              <a:rPr lang="en-US" dirty="0" err="1" smtClean="0"/>
              <a:t>desmond</a:t>
            </a:r>
            <a:r>
              <a:rPr lang="en-US" dirty="0" smtClean="0"/>
              <a:t> </a:t>
            </a:r>
            <a:r>
              <a:rPr lang="en-US" dirty="0" err="1" smtClean="0"/>
              <a:t>pressey</a:t>
            </a:r>
            <a:endParaRPr lang="en-US" dirty="0"/>
          </a:p>
        </p:txBody>
      </p:sp>
      <p:pic>
        <p:nvPicPr>
          <p:cNvPr id="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1191" y="594699"/>
            <a:ext cx="1641840" cy="156403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02219" y="594699"/>
            <a:ext cx="1602291" cy="156454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omed.gatech.edu/redux/wp-content/uploads/2013/12/NorthropGrumman-blue.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668675" y="922253"/>
            <a:ext cx="6099781" cy="12364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09283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Horn Holder Design</a:t>
            </a:r>
            <a:endParaRPr lang="en-US" dirty="0"/>
          </a:p>
        </p:txBody>
      </p:sp>
      <p:sp>
        <p:nvSpPr>
          <p:cNvPr id="3" name="Content Placeholder 2"/>
          <p:cNvSpPr>
            <a:spLocks noGrp="1"/>
          </p:cNvSpPr>
          <p:nvPr>
            <p:ph idx="1"/>
          </p:nvPr>
        </p:nvSpPr>
        <p:spPr/>
        <p:txBody>
          <a:bodyPr>
            <a:normAutofit/>
          </a:bodyPr>
          <a:lstStyle/>
          <a:p>
            <a:pPr indent="-457200">
              <a:buFont typeface="Wingdings" panose="05000000000000000000" pitchFamily="2" charset="2"/>
              <a:buChar char="Ø"/>
            </a:pPr>
            <a:r>
              <a:rPr lang="en-US" sz="2800" dirty="0" smtClean="0"/>
              <a:t>Design Goals</a:t>
            </a:r>
          </a:p>
          <a:p>
            <a:pPr marL="914400" lvl="1" indent="-457200">
              <a:lnSpc>
                <a:spcPct val="150000"/>
              </a:lnSpc>
              <a:buFont typeface="Wingdings" panose="05000000000000000000" pitchFamily="2" charset="2"/>
              <a:buChar char="Ø"/>
            </a:pPr>
            <a:r>
              <a:rPr lang="en-US" sz="2400" dirty="0" smtClean="0"/>
              <a:t>Independent axis adjustability</a:t>
            </a:r>
          </a:p>
          <a:p>
            <a:pPr marL="914400" lvl="1" indent="-457200">
              <a:lnSpc>
                <a:spcPct val="150000"/>
              </a:lnSpc>
              <a:buFont typeface="Wingdings" panose="05000000000000000000" pitchFamily="2" charset="2"/>
              <a:buChar char="Ø"/>
            </a:pPr>
            <a:r>
              <a:rPr lang="en-US" sz="2400" dirty="0" smtClean="0"/>
              <a:t>Independent axis locking</a:t>
            </a:r>
          </a:p>
          <a:p>
            <a:pPr marL="914400" lvl="1" indent="-457200">
              <a:lnSpc>
                <a:spcPct val="150000"/>
              </a:lnSpc>
              <a:buFont typeface="Wingdings" panose="05000000000000000000" pitchFamily="2" charset="2"/>
              <a:buChar char="Ø"/>
            </a:pPr>
            <a:r>
              <a:rPr lang="en-US" sz="2400" dirty="0" smtClean="0"/>
              <a:t>Lightweight</a:t>
            </a:r>
          </a:p>
          <a:p>
            <a:pPr marL="914400" lvl="1" indent="-457200">
              <a:lnSpc>
                <a:spcPct val="150000"/>
              </a:lnSpc>
              <a:buFont typeface="Wingdings" panose="05000000000000000000" pitchFamily="2" charset="2"/>
              <a:buChar char="Ø"/>
            </a:pPr>
            <a:r>
              <a:rPr lang="en-US" sz="2400" dirty="0" smtClean="0"/>
              <a:t>Ease of adjustability and alignment</a:t>
            </a:r>
          </a:p>
          <a:p>
            <a:pPr marL="914400" lvl="1" indent="-457200">
              <a:lnSpc>
                <a:spcPct val="150000"/>
              </a:lnSpc>
              <a:buFont typeface="Wingdings" panose="05000000000000000000" pitchFamily="2" charset="2"/>
              <a:buChar char="Ø"/>
            </a:pPr>
            <a:r>
              <a:rPr lang="en-US" sz="2400" dirty="0" smtClean="0"/>
              <a:t>No clearance issues</a:t>
            </a:r>
          </a:p>
        </p:txBody>
      </p:sp>
      <p:sp>
        <p:nvSpPr>
          <p:cNvPr id="4" name="Footer Placeholder 3"/>
          <p:cNvSpPr>
            <a:spLocks noGrp="1"/>
          </p:cNvSpPr>
          <p:nvPr>
            <p:ph type="ftr" sz="quarter" idx="11"/>
          </p:nvPr>
        </p:nvSpPr>
        <p:spPr/>
        <p:txBody>
          <a:bodyPr/>
          <a:lstStyle/>
          <a:p>
            <a:r>
              <a:rPr lang="en-US" smtClean="0"/>
              <a:t>SAR Imager Team</a:t>
            </a:r>
            <a:endParaRPr lang="en-US"/>
          </a:p>
        </p:txBody>
      </p:sp>
      <p:sp>
        <p:nvSpPr>
          <p:cNvPr id="5" name="Slide Number Placeholder 4"/>
          <p:cNvSpPr>
            <a:spLocks noGrp="1"/>
          </p:cNvSpPr>
          <p:nvPr>
            <p:ph type="sldNum" sz="quarter" idx="12"/>
          </p:nvPr>
        </p:nvSpPr>
        <p:spPr/>
        <p:txBody>
          <a:bodyPr/>
          <a:lstStyle/>
          <a:p>
            <a:fld id="{703D5B72-A720-44FC-8017-B2C9BDBBADC0}" type="slidenum">
              <a:rPr lang="en-US" smtClean="0"/>
              <a:t>10</a:t>
            </a:fld>
            <a:endParaRPr lang="en-US"/>
          </a:p>
        </p:txBody>
      </p:sp>
      <p:sp>
        <p:nvSpPr>
          <p:cNvPr id="6" name="Footer Placeholder 2"/>
          <p:cNvSpPr txBox="1">
            <a:spLocks/>
          </p:cNvSpPr>
          <p:nvPr/>
        </p:nvSpPr>
        <p:spPr>
          <a:xfrm>
            <a:off x="526473" y="6454115"/>
            <a:ext cx="2335668" cy="365125"/>
          </a:xfrm>
          <a:prstGeom prst="rect">
            <a:avLst/>
          </a:prstGeom>
        </p:spPr>
        <p:txBody>
          <a:bodyPr vert="horz" lIns="91440" tIns="45720" rIns="91440" bIns="45720" rtlCol="0" anchor="ctr"/>
          <a:lstStyle>
            <a:defPPr>
              <a:defRPr lang="en-US"/>
            </a:defPPr>
            <a:lvl1pPr marL="0" algn="ctr" defTabSz="914400" rtl="0" eaLnBrk="1" latinLnBrk="0" hangingPunct="1">
              <a:defRPr sz="900" kern="1200" cap="all" baseline="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KAYLEN NOLLIE</a:t>
            </a:r>
          </a:p>
        </p:txBody>
      </p:sp>
    </p:spTree>
    <p:extLst>
      <p:ext uri="{BB962C8B-B14F-4D97-AF65-F5344CB8AC3E}">
        <p14:creationId xmlns:p14="http://schemas.microsoft.com/office/powerpoint/2010/main" val="5737635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4856" y="260432"/>
            <a:ext cx="9981127" cy="1450757"/>
          </a:xfrm>
        </p:spPr>
        <p:txBody>
          <a:bodyPr/>
          <a:lstStyle/>
          <a:p>
            <a:r>
              <a:rPr lang="en-US" dirty="0" smtClean="0"/>
              <a:t>Final Design Iteration</a:t>
            </a:r>
            <a:endParaRPr lang="en-US" dirty="0"/>
          </a:p>
        </p:txBody>
      </p:sp>
      <p:sp>
        <p:nvSpPr>
          <p:cNvPr id="3" name="Content Placeholder 2"/>
          <p:cNvSpPr>
            <a:spLocks noGrp="1"/>
          </p:cNvSpPr>
          <p:nvPr>
            <p:ph idx="1"/>
          </p:nvPr>
        </p:nvSpPr>
        <p:spPr>
          <a:xfrm>
            <a:off x="850007" y="1845734"/>
            <a:ext cx="4275786" cy="4023360"/>
          </a:xfrm>
        </p:spPr>
        <p:txBody>
          <a:bodyPr>
            <a:noAutofit/>
          </a:bodyPr>
          <a:lstStyle/>
          <a:p>
            <a:pPr marL="274320" indent="-457200">
              <a:lnSpc>
                <a:spcPct val="150000"/>
              </a:lnSpc>
              <a:buFont typeface="Wingdings" panose="05000000000000000000" pitchFamily="2" charset="2"/>
              <a:buChar char="Ø"/>
            </a:pPr>
            <a:r>
              <a:rPr lang="en-US" sz="2800" dirty="0" smtClean="0"/>
              <a:t>Removed clearance issues</a:t>
            </a:r>
          </a:p>
          <a:p>
            <a:pPr marL="274320" indent="-457200">
              <a:lnSpc>
                <a:spcPct val="150000"/>
              </a:lnSpc>
              <a:buFont typeface="Wingdings" panose="05000000000000000000" pitchFamily="2" charset="2"/>
              <a:buChar char="Ø"/>
            </a:pPr>
            <a:r>
              <a:rPr lang="en-US" sz="2800" dirty="0" smtClean="0"/>
              <a:t>Moved axis of rotation</a:t>
            </a:r>
          </a:p>
          <a:p>
            <a:pPr marL="274320" indent="-457200">
              <a:lnSpc>
                <a:spcPct val="150000"/>
              </a:lnSpc>
              <a:buFont typeface="Wingdings" panose="05000000000000000000" pitchFamily="2" charset="2"/>
              <a:buChar char="Ø"/>
            </a:pPr>
            <a:r>
              <a:rPr lang="en-US" sz="2800" dirty="0" smtClean="0"/>
              <a:t>Minor dimensional changes</a:t>
            </a:r>
          </a:p>
          <a:p>
            <a:pPr marL="274320" indent="-457200">
              <a:lnSpc>
                <a:spcPct val="150000"/>
              </a:lnSpc>
              <a:buFont typeface="Wingdings" panose="05000000000000000000" pitchFamily="2" charset="2"/>
              <a:buChar char="Ø"/>
            </a:pPr>
            <a:r>
              <a:rPr lang="en-US" sz="2800" dirty="0" smtClean="0"/>
              <a:t>Corrected T-nut series</a:t>
            </a:r>
          </a:p>
        </p:txBody>
      </p:sp>
      <p:pic>
        <p:nvPicPr>
          <p:cNvPr id="4" name="Picture 3"/>
          <p:cNvPicPr>
            <a:picLocks noChangeAspect="1"/>
          </p:cNvPicPr>
          <p:nvPr/>
        </p:nvPicPr>
        <p:blipFill>
          <a:blip r:embed="rId2"/>
          <a:stretch>
            <a:fillRect/>
          </a:stretch>
        </p:blipFill>
        <p:spPr>
          <a:xfrm>
            <a:off x="5482746" y="2112234"/>
            <a:ext cx="3515148" cy="4086693"/>
          </a:xfrm>
          <a:prstGeom prst="rect">
            <a:avLst/>
          </a:prstGeom>
        </p:spPr>
      </p:pic>
      <p:pic>
        <p:nvPicPr>
          <p:cNvPr id="5" name="Picture 4"/>
          <p:cNvPicPr>
            <a:picLocks noChangeAspect="1"/>
          </p:cNvPicPr>
          <p:nvPr/>
        </p:nvPicPr>
        <p:blipFill>
          <a:blip r:embed="rId3"/>
          <a:stretch>
            <a:fillRect/>
          </a:stretch>
        </p:blipFill>
        <p:spPr>
          <a:xfrm>
            <a:off x="8997894" y="2112234"/>
            <a:ext cx="3017349" cy="4221238"/>
          </a:xfrm>
          <a:prstGeom prst="rect">
            <a:avLst/>
          </a:prstGeom>
        </p:spPr>
      </p:pic>
      <p:sp>
        <p:nvSpPr>
          <p:cNvPr id="6" name="Footer Placeholder 5"/>
          <p:cNvSpPr>
            <a:spLocks noGrp="1"/>
          </p:cNvSpPr>
          <p:nvPr>
            <p:ph type="ftr" sz="quarter" idx="11"/>
          </p:nvPr>
        </p:nvSpPr>
        <p:spPr/>
        <p:txBody>
          <a:bodyPr/>
          <a:lstStyle/>
          <a:p>
            <a:r>
              <a:rPr lang="en-US" smtClean="0"/>
              <a:t>SAR Imager Team</a:t>
            </a:r>
            <a:endParaRPr lang="en-US"/>
          </a:p>
        </p:txBody>
      </p:sp>
      <p:sp>
        <p:nvSpPr>
          <p:cNvPr id="7" name="Slide Number Placeholder 6"/>
          <p:cNvSpPr>
            <a:spLocks noGrp="1"/>
          </p:cNvSpPr>
          <p:nvPr>
            <p:ph type="sldNum" sz="quarter" idx="12"/>
          </p:nvPr>
        </p:nvSpPr>
        <p:spPr/>
        <p:txBody>
          <a:bodyPr/>
          <a:lstStyle/>
          <a:p>
            <a:fld id="{703D5B72-A720-44FC-8017-B2C9BDBBADC0}" type="slidenum">
              <a:rPr lang="en-US" smtClean="0"/>
              <a:t>11</a:t>
            </a:fld>
            <a:endParaRPr lang="en-US"/>
          </a:p>
        </p:txBody>
      </p:sp>
      <p:sp>
        <p:nvSpPr>
          <p:cNvPr id="8" name="Footer Placeholder 2"/>
          <p:cNvSpPr txBox="1">
            <a:spLocks/>
          </p:cNvSpPr>
          <p:nvPr/>
        </p:nvSpPr>
        <p:spPr>
          <a:xfrm>
            <a:off x="526473" y="6454115"/>
            <a:ext cx="2335668" cy="365125"/>
          </a:xfrm>
          <a:prstGeom prst="rect">
            <a:avLst/>
          </a:prstGeom>
        </p:spPr>
        <p:txBody>
          <a:bodyPr vert="horz" lIns="91440" tIns="45720" rIns="91440" bIns="45720" rtlCol="0" anchor="ctr"/>
          <a:lstStyle>
            <a:defPPr>
              <a:defRPr lang="en-US"/>
            </a:defPPr>
            <a:lvl1pPr marL="0" algn="ctr" defTabSz="914400" rtl="0" eaLnBrk="1" latinLnBrk="0" hangingPunct="1">
              <a:defRPr sz="900" kern="1200" cap="all" baseline="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KAYLEN NOLLIE</a:t>
            </a:r>
            <a:endParaRPr lang="en-US" dirty="0"/>
          </a:p>
        </p:txBody>
      </p:sp>
    </p:spTree>
    <p:extLst>
      <p:ext uri="{BB962C8B-B14F-4D97-AF65-F5344CB8AC3E}">
        <p14:creationId xmlns:p14="http://schemas.microsoft.com/office/powerpoint/2010/main" val="17087379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4" name="Text Placeholder 3"/>
          <p:cNvSpPr>
            <a:spLocks noGrp="1"/>
          </p:cNvSpPr>
          <p:nvPr>
            <p:ph type="body" idx="2"/>
          </p:nvPr>
        </p:nvSpPr>
        <p:spPr/>
        <p:txBody>
          <a:bodyPr/>
          <a:lstStyle/>
          <a:p>
            <a:endParaRPr lang="en-US"/>
          </a:p>
        </p:txBody>
      </p:sp>
      <p:sp>
        <p:nvSpPr>
          <p:cNvPr id="5" name="Footer Placeholder 4"/>
          <p:cNvSpPr>
            <a:spLocks noGrp="1"/>
          </p:cNvSpPr>
          <p:nvPr>
            <p:ph type="ftr" idx="11"/>
          </p:nvPr>
        </p:nvSpPr>
        <p:spPr/>
        <p:txBody>
          <a:bodyPr/>
          <a:lstStyle/>
          <a:p>
            <a:r>
              <a:rPr lang="en-US" smtClean="0"/>
              <a:t>SAR Imager Team</a:t>
            </a:r>
            <a:endParaRPr lang="en-US" dirty="0"/>
          </a:p>
        </p:txBody>
      </p:sp>
      <p:sp>
        <p:nvSpPr>
          <p:cNvPr id="6" name="Slide Number Placeholder 5"/>
          <p:cNvSpPr>
            <a:spLocks noGrp="1"/>
          </p:cNvSpPr>
          <p:nvPr>
            <p:ph type="sldNum" idx="12"/>
          </p:nvPr>
        </p:nvSpPr>
        <p:spPr/>
        <p:txBody>
          <a:bodyPr/>
          <a:lstStyle/>
          <a:p>
            <a:pPr marL="0" marR="0" lvl="0" indent="0" algn="r" rtl="0">
              <a:lnSpc>
                <a:spcPct val="100000"/>
              </a:lnSpc>
              <a:spcBef>
                <a:spcPts val="0"/>
              </a:spcBef>
              <a:spcAft>
                <a:spcPts val="0"/>
              </a:spcAft>
              <a:buClr>
                <a:srgbClr val="FFFFFF"/>
              </a:buClr>
              <a:buSzPct val="25000"/>
              <a:buFont typeface="Calibri"/>
              <a:buNone/>
            </a:pPr>
            <a:fld id="{00000000-1234-1234-1234-123412341234}" type="slidenum">
              <a:rPr lang="en-US" sz="1050" b="0" i="0" u="none" strike="noStrike" cap="none" baseline="0" smtClean="0">
                <a:solidFill>
                  <a:srgbClr val="FFFFFF"/>
                </a:solidFill>
                <a:latin typeface="Calibri"/>
                <a:ea typeface="Calibri"/>
                <a:cs typeface="Calibri"/>
                <a:sym typeface="Calibri"/>
                <a:rtl val="0"/>
              </a:rPr>
              <a:t>12</a:t>
            </a:fld>
            <a:endParaRPr lang="en-US" sz="1050" b="0" i="0" u="none" strike="noStrike" cap="none" baseline="0">
              <a:solidFill>
                <a:srgbClr val="FFFFFF"/>
              </a:solidFill>
              <a:latin typeface="Calibri"/>
              <a:ea typeface="Calibri"/>
              <a:cs typeface="Calibri"/>
              <a:sym typeface="Calibri"/>
              <a:rtl val="0"/>
            </a:endParaRPr>
          </a:p>
        </p:txBody>
      </p:sp>
      <p:pic>
        <p:nvPicPr>
          <p:cNvPr id="7" name="slowmo0">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944878" y="1"/>
            <a:ext cx="10363200" cy="6368902"/>
          </a:xfrm>
          <a:prstGeom prst="rect">
            <a:avLst/>
          </a:prstGeom>
        </p:spPr>
      </p:pic>
      <p:pic>
        <p:nvPicPr>
          <p:cNvPr id="8" name="Picture 7"/>
          <p:cNvPicPr>
            <a:picLocks noChangeAspect="1"/>
          </p:cNvPicPr>
          <p:nvPr/>
        </p:nvPicPr>
        <p:blipFill>
          <a:blip r:embed="rId5"/>
          <a:stretch>
            <a:fillRect/>
          </a:stretch>
        </p:blipFill>
        <p:spPr>
          <a:xfrm>
            <a:off x="5306499" y="3300973"/>
            <a:ext cx="1579001" cy="256054"/>
          </a:xfrm>
          <a:prstGeom prst="rect">
            <a:avLst/>
          </a:prstGeom>
        </p:spPr>
      </p:pic>
      <p:sp>
        <p:nvSpPr>
          <p:cNvPr id="10" name="Footer Placeholder 2"/>
          <p:cNvSpPr txBox="1">
            <a:spLocks/>
          </p:cNvSpPr>
          <p:nvPr/>
        </p:nvSpPr>
        <p:spPr>
          <a:xfrm>
            <a:off x="526473" y="6454115"/>
            <a:ext cx="2335668" cy="365125"/>
          </a:xfrm>
          <a:prstGeom prst="rect">
            <a:avLst/>
          </a:prstGeom>
        </p:spPr>
        <p:txBody>
          <a:bodyPr vert="horz" lIns="91440" tIns="45720" rIns="91440" bIns="45720" rtlCol="0" anchor="ctr"/>
          <a:lstStyle>
            <a:defPPr>
              <a:defRPr lang="en-US"/>
            </a:defPPr>
            <a:lvl1pPr marL="0" algn="ctr" defTabSz="914400" rtl="0" eaLnBrk="1" latinLnBrk="0" hangingPunct="1">
              <a:defRPr sz="900" kern="1200" cap="all" baseline="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KAYLEN NOLLIE</a:t>
            </a:r>
            <a:endParaRPr lang="en-US" dirty="0"/>
          </a:p>
        </p:txBody>
      </p:sp>
    </p:spTree>
    <p:extLst>
      <p:ext uri="{BB962C8B-B14F-4D97-AF65-F5344CB8AC3E}">
        <p14:creationId xmlns:p14="http://schemas.microsoft.com/office/powerpoint/2010/main" val="116267134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vol="80000">
                <p:cTn id="7" fill="hold" display="0">
                  <p:stCondLst>
                    <p:cond delay="indefinite"/>
                  </p:stCondLst>
                </p:cTn>
                <p:tgtEl>
                  <p:spTgt spid="7"/>
                </p:tgtEl>
              </p:cMediaNode>
            </p:vide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Horn Holder Prototype</a:t>
            </a:r>
            <a:endParaRPr lang="en-US" dirty="0"/>
          </a:p>
        </p:txBody>
      </p:sp>
      <p:sp>
        <p:nvSpPr>
          <p:cNvPr id="3" name="Text Placeholder 2"/>
          <p:cNvSpPr>
            <a:spLocks noGrp="1"/>
          </p:cNvSpPr>
          <p:nvPr>
            <p:ph type="body" idx="1"/>
          </p:nvPr>
        </p:nvSpPr>
        <p:spPr/>
        <p:txBody>
          <a:bodyPr/>
          <a:lstStyle/>
          <a:p>
            <a:pPr>
              <a:buFont typeface="Wingdings" panose="05000000000000000000" pitchFamily="2" charset="2"/>
              <a:buChar char="Ø"/>
            </a:pPr>
            <a:endParaRPr lang="en-US" dirty="0"/>
          </a:p>
        </p:txBody>
      </p:sp>
      <p:sp>
        <p:nvSpPr>
          <p:cNvPr id="4" name="Text Placeholder 3"/>
          <p:cNvSpPr>
            <a:spLocks noGrp="1"/>
          </p:cNvSpPr>
          <p:nvPr>
            <p:ph type="body" idx="2"/>
          </p:nvPr>
        </p:nvSpPr>
        <p:spPr>
          <a:xfrm>
            <a:off x="6217917" y="1872870"/>
            <a:ext cx="4937760" cy="4023360"/>
          </a:xfrm>
        </p:spPr>
        <p:txBody>
          <a:bodyPr/>
          <a:lstStyle/>
          <a:p>
            <a:pPr>
              <a:buFont typeface="Wingdings" panose="05000000000000000000" pitchFamily="2" charset="2"/>
              <a:buChar char="Ø"/>
            </a:pPr>
            <a:r>
              <a:rPr lang="en-US" dirty="0" smtClean="0"/>
              <a:t>Status: Prototype confirmed</a:t>
            </a:r>
          </a:p>
          <a:p>
            <a:pPr lvl="1">
              <a:buFont typeface="Wingdings" panose="05000000000000000000" pitchFamily="2" charset="2"/>
              <a:buChar char="Ø"/>
            </a:pPr>
            <a:r>
              <a:rPr lang="en-US" dirty="0"/>
              <a:t>Full scale work order </a:t>
            </a:r>
            <a:r>
              <a:rPr lang="en-US" dirty="0" smtClean="0"/>
              <a:t>submitted</a:t>
            </a:r>
          </a:p>
          <a:p>
            <a:pPr lvl="1">
              <a:buFont typeface="Wingdings" panose="05000000000000000000" pitchFamily="2" charset="2"/>
              <a:buChar char="Ø"/>
            </a:pPr>
            <a:r>
              <a:rPr lang="en-US" dirty="0" smtClean="0"/>
              <a:t>Optimize fastening method</a:t>
            </a:r>
          </a:p>
          <a:p>
            <a:pPr>
              <a:buFont typeface="Wingdings" panose="05000000000000000000" pitchFamily="2" charset="2"/>
              <a:buChar char="Ø"/>
            </a:pPr>
            <a:r>
              <a:rPr lang="en-US" dirty="0" smtClean="0"/>
              <a:t>Weight: 1.5lb</a:t>
            </a:r>
          </a:p>
          <a:p>
            <a:pPr>
              <a:buFont typeface="Wingdings" panose="05000000000000000000" pitchFamily="2" charset="2"/>
              <a:buChar char="Ø"/>
            </a:pPr>
            <a:r>
              <a:rPr lang="en-US" dirty="0" smtClean="0"/>
              <a:t>Cost: $15 per horn holder</a:t>
            </a:r>
          </a:p>
          <a:p>
            <a:pPr>
              <a:buFont typeface="Wingdings" panose="05000000000000000000" pitchFamily="2" charset="2"/>
              <a:buChar char="Ø"/>
            </a:pPr>
            <a:r>
              <a:rPr lang="en-US" dirty="0" smtClean="0"/>
              <a:t>What’s left?</a:t>
            </a:r>
          </a:p>
          <a:p>
            <a:pPr lvl="1">
              <a:buFont typeface="Wingdings" panose="05000000000000000000" pitchFamily="2" charset="2"/>
              <a:buChar char="Ø"/>
            </a:pPr>
            <a:r>
              <a:rPr lang="en-US" dirty="0" smtClean="0"/>
              <a:t>Complete fabrication / install onto frame</a:t>
            </a:r>
          </a:p>
          <a:p>
            <a:pPr marL="669798" lvl="1" indent="-285750">
              <a:buFont typeface="Wingdings" panose="05000000000000000000" pitchFamily="2" charset="2"/>
              <a:buChar char="Ø"/>
            </a:pPr>
            <a:endParaRPr lang="en-US" dirty="0" smtClean="0"/>
          </a:p>
          <a:p>
            <a:pPr marL="669798" lvl="1" indent="-285750">
              <a:buFont typeface="Wingdings" panose="05000000000000000000" pitchFamily="2" charset="2"/>
              <a:buChar char="Ø"/>
            </a:pPr>
            <a:endParaRPr lang="en-US" dirty="0"/>
          </a:p>
          <a:p>
            <a:pPr lvl="1">
              <a:buFont typeface="Wingdings" panose="05000000000000000000" pitchFamily="2" charset="2"/>
              <a:buChar char="Ø"/>
            </a:pPr>
            <a:endParaRPr lang="en-US" dirty="0" smtClean="0"/>
          </a:p>
          <a:p>
            <a:pPr marL="669798" lvl="1" indent="-285750">
              <a:buFont typeface="Wingdings" panose="05000000000000000000" pitchFamily="2" charset="2"/>
              <a:buChar char="Ø"/>
            </a:pPr>
            <a:endParaRPr lang="en-US" dirty="0"/>
          </a:p>
        </p:txBody>
      </p:sp>
      <p:sp>
        <p:nvSpPr>
          <p:cNvPr id="5" name="Slide Number Placeholder 4"/>
          <p:cNvSpPr>
            <a:spLocks noGrp="1"/>
          </p:cNvSpPr>
          <p:nvPr>
            <p:ph type="sldNum" idx="12"/>
          </p:nvPr>
        </p:nvSpPr>
        <p:spPr/>
        <p:txBody>
          <a:bodyPr/>
          <a:lstStyle/>
          <a:p>
            <a:pPr marL="0" marR="0" lvl="0" indent="0" algn="r" rtl="0">
              <a:lnSpc>
                <a:spcPct val="100000"/>
              </a:lnSpc>
              <a:spcBef>
                <a:spcPts val="0"/>
              </a:spcBef>
              <a:spcAft>
                <a:spcPts val="0"/>
              </a:spcAft>
              <a:buClr>
                <a:srgbClr val="FFFFFF"/>
              </a:buClr>
              <a:buSzPct val="25000"/>
              <a:buFont typeface="Calibri"/>
              <a:buNone/>
            </a:pPr>
            <a:fld id="{00000000-1234-1234-1234-123412341234}" type="slidenum">
              <a:rPr lang="en-US" sz="1050" b="0" i="0" u="none" strike="noStrike" cap="none" baseline="0" smtClean="0">
                <a:solidFill>
                  <a:srgbClr val="FFFFFF"/>
                </a:solidFill>
                <a:latin typeface="Calibri"/>
                <a:ea typeface="Calibri"/>
                <a:cs typeface="Calibri"/>
                <a:sym typeface="Calibri"/>
                <a:rtl val="0"/>
              </a:rPr>
              <a:t>13</a:t>
            </a:fld>
            <a:endParaRPr lang="en-US" sz="1050" b="0" i="0" u="none" strike="noStrike" cap="none" baseline="0">
              <a:solidFill>
                <a:srgbClr val="FFFFFF"/>
              </a:solidFill>
              <a:latin typeface="Calibri"/>
              <a:ea typeface="Calibri"/>
              <a:cs typeface="Calibri"/>
              <a:sym typeface="Calibri"/>
              <a:rtl val="0"/>
            </a:endParaRPr>
          </a:p>
        </p:txBody>
      </p:sp>
      <p:sp>
        <p:nvSpPr>
          <p:cNvPr id="6" name="Footer Placeholder 5"/>
          <p:cNvSpPr>
            <a:spLocks noGrp="1"/>
          </p:cNvSpPr>
          <p:nvPr>
            <p:ph type="ftr" idx="11"/>
          </p:nvPr>
        </p:nvSpPr>
        <p:spPr/>
        <p:txBody>
          <a:bodyPr/>
          <a:lstStyle/>
          <a:p>
            <a:r>
              <a:rPr lang="en-US" smtClean="0"/>
              <a:t>SAR Imager Team</a:t>
            </a:r>
            <a:endParaRPr lang="en-US" dirty="0"/>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7279" y="1810603"/>
            <a:ext cx="4914650" cy="4387408"/>
          </a:xfrm>
          <a:prstGeom prst="rect">
            <a:avLst/>
          </a:prstGeom>
        </p:spPr>
      </p:pic>
      <p:cxnSp>
        <p:nvCxnSpPr>
          <p:cNvPr id="10" name="Straight Connector 9"/>
          <p:cNvCxnSpPr/>
          <p:nvPr/>
        </p:nvCxnSpPr>
        <p:spPr>
          <a:xfrm>
            <a:off x="5638078" y="2361839"/>
            <a:ext cx="29035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4710677" y="4454991"/>
            <a:ext cx="124375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5928432" y="2361839"/>
            <a:ext cx="26002" cy="209315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5555956" y="3285305"/>
            <a:ext cx="744952" cy="246221"/>
          </a:xfrm>
          <a:prstGeom prst="rect">
            <a:avLst/>
          </a:prstGeom>
          <a:noFill/>
        </p:spPr>
        <p:txBody>
          <a:bodyPr wrap="square" rtlCol="0">
            <a:spAutoFit/>
          </a:bodyPr>
          <a:lstStyle/>
          <a:p>
            <a:r>
              <a:rPr lang="en-US" sz="1000" dirty="0" smtClean="0">
                <a:latin typeface="Calibri" panose="020F0502020204030204" pitchFamily="34" charset="0"/>
                <a:cs typeface="BrowalliaUPC" panose="020B0604020202020204" pitchFamily="34" charset="-34"/>
              </a:rPr>
              <a:t>4.64”</a:t>
            </a:r>
            <a:endParaRPr lang="en-US" sz="1000" dirty="0">
              <a:latin typeface="Calibri" panose="020F0502020204030204" pitchFamily="34" charset="0"/>
              <a:cs typeface="BrowalliaUPC" panose="020B0604020202020204" pitchFamily="34" charset="-34"/>
            </a:endParaRPr>
          </a:p>
        </p:txBody>
      </p:sp>
      <p:cxnSp>
        <p:nvCxnSpPr>
          <p:cNvPr id="20" name="Straight Connector 19"/>
          <p:cNvCxnSpPr/>
          <p:nvPr/>
        </p:nvCxnSpPr>
        <p:spPr>
          <a:xfrm flipV="1">
            <a:off x="5642195" y="2336550"/>
            <a:ext cx="140046" cy="2617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5295719" y="1958584"/>
            <a:ext cx="278793" cy="39453"/>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5574512" y="1944133"/>
            <a:ext cx="207729" cy="38674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5601381" y="1967617"/>
            <a:ext cx="309855" cy="461665"/>
          </a:xfrm>
          <a:prstGeom prst="rect">
            <a:avLst/>
          </a:prstGeom>
          <a:noFill/>
        </p:spPr>
        <p:txBody>
          <a:bodyPr wrap="square" rtlCol="0">
            <a:spAutoFit/>
          </a:bodyPr>
          <a:lstStyle/>
          <a:p>
            <a:r>
              <a:rPr lang="en-US" sz="1000" dirty="0" smtClean="0">
                <a:latin typeface="Calibri" panose="020F0502020204030204" pitchFamily="34" charset="0"/>
              </a:rPr>
              <a:t>1”</a:t>
            </a:r>
          </a:p>
          <a:p>
            <a:endParaRPr lang="en-US" dirty="0"/>
          </a:p>
        </p:txBody>
      </p:sp>
      <p:cxnSp>
        <p:nvCxnSpPr>
          <p:cNvPr id="30" name="Straight Connector 29"/>
          <p:cNvCxnSpPr/>
          <p:nvPr/>
        </p:nvCxnSpPr>
        <p:spPr>
          <a:xfrm flipH="1" flipV="1">
            <a:off x="5178711" y="1845733"/>
            <a:ext cx="117008" cy="152304"/>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flipV="1">
            <a:off x="3521506" y="1921885"/>
            <a:ext cx="329358" cy="383917"/>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V="1">
            <a:off x="3545937" y="1845733"/>
            <a:ext cx="1624107" cy="7615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4129657" y="1821022"/>
            <a:ext cx="430781" cy="246221"/>
          </a:xfrm>
          <a:prstGeom prst="rect">
            <a:avLst/>
          </a:prstGeom>
          <a:noFill/>
        </p:spPr>
        <p:txBody>
          <a:bodyPr wrap="square" rtlCol="0">
            <a:spAutoFit/>
          </a:bodyPr>
          <a:lstStyle/>
          <a:p>
            <a:r>
              <a:rPr lang="en-US" sz="1000" dirty="0" smtClean="0">
                <a:latin typeface="Calibri" panose="020F0502020204030204" pitchFamily="34" charset="0"/>
              </a:rPr>
              <a:t>2.5”</a:t>
            </a:r>
          </a:p>
        </p:txBody>
      </p:sp>
      <p:sp>
        <p:nvSpPr>
          <p:cNvPr id="21" name="Footer Placeholder 2"/>
          <p:cNvSpPr txBox="1">
            <a:spLocks/>
          </p:cNvSpPr>
          <p:nvPr/>
        </p:nvSpPr>
        <p:spPr>
          <a:xfrm>
            <a:off x="526473" y="6454115"/>
            <a:ext cx="2335668" cy="365125"/>
          </a:xfrm>
          <a:prstGeom prst="rect">
            <a:avLst/>
          </a:prstGeom>
        </p:spPr>
        <p:txBody>
          <a:bodyPr vert="horz" lIns="91440" tIns="45720" rIns="91440" bIns="45720" rtlCol="0" anchor="ctr"/>
          <a:lstStyle>
            <a:defPPr>
              <a:defRPr lang="en-US"/>
            </a:defPPr>
            <a:lvl1pPr marL="0" algn="ctr" defTabSz="914400" rtl="0" eaLnBrk="1" latinLnBrk="0" hangingPunct="1">
              <a:defRPr sz="900" kern="1200" cap="all" baseline="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KAYLEN NOLLIE</a:t>
            </a:r>
            <a:endParaRPr lang="en-US" dirty="0"/>
          </a:p>
        </p:txBody>
      </p:sp>
    </p:spTree>
    <p:extLst>
      <p:ext uri="{BB962C8B-B14F-4D97-AF65-F5344CB8AC3E}">
        <p14:creationId xmlns:p14="http://schemas.microsoft.com/office/powerpoint/2010/main" val="32035843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Horn Spacing - Jig</a:t>
            </a:r>
            <a:endParaRPr lang="en-US" dirty="0"/>
          </a:p>
        </p:txBody>
      </p:sp>
      <p:sp>
        <p:nvSpPr>
          <p:cNvPr id="3" name="Text Placeholder 2"/>
          <p:cNvSpPr>
            <a:spLocks noGrp="1"/>
          </p:cNvSpPr>
          <p:nvPr>
            <p:ph type="body" idx="1"/>
          </p:nvPr>
        </p:nvSpPr>
        <p:spPr/>
        <p:txBody>
          <a:bodyPr/>
          <a:lstStyle/>
          <a:p>
            <a:endParaRPr lang="en-US"/>
          </a:p>
        </p:txBody>
      </p:sp>
      <p:sp>
        <p:nvSpPr>
          <p:cNvPr id="4" name="Text Placeholder 3"/>
          <p:cNvSpPr>
            <a:spLocks noGrp="1"/>
          </p:cNvSpPr>
          <p:nvPr>
            <p:ph type="body" idx="2"/>
          </p:nvPr>
        </p:nvSpPr>
        <p:spPr>
          <a:xfrm>
            <a:off x="6239382" y="1986563"/>
            <a:ext cx="4937760" cy="4023360"/>
          </a:xfrm>
        </p:spPr>
        <p:txBody>
          <a:bodyPr/>
          <a:lstStyle/>
          <a:p>
            <a:pPr>
              <a:buFont typeface="Wingdings" panose="05000000000000000000" pitchFamily="2" charset="2"/>
              <a:buChar char="Ø"/>
            </a:pPr>
            <a:r>
              <a:rPr lang="en-US" dirty="0" smtClean="0"/>
              <a:t>Simplest way to ensure exact horn spacing</a:t>
            </a:r>
          </a:p>
          <a:p>
            <a:pPr lvl="1">
              <a:buFont typeface="Wingdings" panose="05000000000000000000" pitchFamily="2" charset="2"/>
              <a:buChar char="Ø"/>
            </a:pPr>
            <a:r>
              <a:rPr lang="en-US" dirty="0" smtClean="0"/>
              <a:t>Compared to individual measurements </a:t>
            </a:r>
          </a:p>
          <a:p>
            <a:pPr>
              <a:buFont typeface="Wingdings" panose="05000000000000000000" pitchFamily="2" charset="2"/>
              <a:buChar char="Ø"/>
            </a:pPr>
            <a:r>
              <a:rPr lang="en-US" dirty="0" smtClean="0"/>
              <a:t>Jig made from 1/8” aluminum 6061</a:t>
            </a:r>
          </a:p>
          <a:p>
            <a:pPr>
              <a:buFont typeface="Wingdings" panose="05000000000000000000" pitchFamily="2" charset="2"/>
              <a:buChar char="Ø"/>
            </a:pPr>
            <a:r>
              <a:rPr lang="en-US" dirty="0" smtClean="0"/>
              <a:t>Cut in house with the water jet</a:t>
            </a:r>
          </a:p>
          <a:p>
            <a:pPr lvl="1">
              <a:buFont typeface="Wingdings" panose="05000000000000000000" pitchFamily="2" charset="2"/>
              <a:buChar char="Ø"/>
            </a:pPr>
            <a:r>
              <a:rPr lang="en-US" dirty="0" smtClean="0"/>
              <a:t>Accurate to within 0.003”</a:t>
            </a:r>
          </a:p>
          <a:p>
            <a:pPr>
              <a:buFont typeface="Wingdings" panose="05000000000000000000" pitchFamily="2" charset="2"/>
              <a:buChar char="Ø"/>
            </a:pPr>
            <a:r>
              <a:rPr lang="en-US" dirty="0" smtClean="0"/>
              <a:t>Measures from the intersection of the frame – out</a:t>
            </a:r>
          </a:p>
          <a:p>
            <a:pPr>
              <a:buFont typeface="Wingdings" panose="05000000000000000000" pitchFamily="2" charset="2"/>
              <a:buChar char="Ø"/>
            </a:pPr>
            <a:r>
              <a:rPr lang="en-US" dirty="0" smtClean="0"/>
              <a:t>Status: Purchase order submitted</a:t>
            </a:r>
          </a:p>
          <a:p>
            <a:pPr>
              <a:buFont typeface="Wingdings" panose="05000000000000000000" pitchFamily="2" charset="2"/>
              <a:buChar char="Ø"/>
            </a:pPr>
            <a:r>
              <a:rPr lang="en-US" dirty="0" smtClean="0"/>
              <a:t>Completion approximately 1 week</a:t>
            </a:r>
          </a:p>
        </p:txBody>
      </p:sp>
      <p:sp>
        <p:nvSpPr>
          <p:cNvPr id="5" name="Slide Number Placeholder 4"/>
          <p:cNvSpPr>
            <a:spLocks noGrp="1"/>
          </p:cNvSpPr>
          <p:nvPr>
            <p:ph type="sldNum" idx="12"/>
          </p:nvPr>
        </p:nvSpPr>
        <p:spPr/>
        <p:txBody>
          <a:bodyPr/>
          <a:lstStyle/>
          <a:p>
            <a:pPr marL="0" marR="0" lvl="0" indent="0" algn="r" rtl="0">
              <a:lnSpc>
                <a:spcPct val="100000"/>
              </a:lnSpc>
              <a:spcBef>
                <a:spcPts val="0"/>
              </a:spcBef>
              <a:spcAft>
                <a:spcPts val="0"/>
              </a:spcAft>
              <a:buClr>
                <a:srgbClr val="FFFFFF"/>
              </a:buClr>
              <a:buSzPct val="25000"/>
              <a:buFont typeface="Calibri"/>
              <a:buNone/>
            </a:pPr>
            <a:fld id="{00000000-1234-1234-1234-123412341234}" type="slidenum">
              <a:rPr lang="en-US" sz="1050" b="0" i="0" u="none" strike="noStrike" cap="none" baseline="0" smtClean="0">
                <a:solidFill>
                  <a:srgbClr val="FFFFFF"/>
                </a:solidFill>
                <a:latin typeface="Calibri"/>
                <a:ea typeface="Calibri"/>
                <a:cs typeface="Calibri"/>
                <a:sym typeface="Calibri"/>
                <a:rtl val="0"/>
              </a:rPr>
              <a:t>14</a:t>
            </a:fld>
            <a:endParaRPr lang="en-US" sz="1050" b="0" i="0" u="none" strike="noStrike" cap="none" baseline="0">
              <a:solidFill>
                <a:srgbClr val="FFFFFF"/>
              </a:solidFill>
              <a:latin typeface="Calibri"/>
              <a:ea typeface="Calibri"/>
              <a:cs typeface="Calibri"/>
              <a:sym typeface="Calibri"/>
              <a:rtl val="0"/>
            </a:endParaRPr>
          </a:p>
        </p:txBody>
      </p:sp>
      <p:sp>
        <p:nvSpPr>
          <p:cNvPr id="6" name="Footer Placeholder 5"/>
          <p:cNvSpPr>
            <a:spLocks noGrp="1"/>
          </p:cNvSpPr>
          <p:nvPr>
            <p:ph type="ftr" idx="11"/>
          </p:nvPr>
        </p:nvSpPr>
        <p:spPr/>
        <p:txBody>
          <a:bodyPr/>
          <a:lstStyle/>
          <a:p>
            <a:r>
              <a:rPr lang="en-US" smtClean="0"/>
              <a:t>SAR Imager Team</a:t>
            </a:r>
            <a:endParaRPr lang="en-US"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2936" y="1829602"/>
            <a:ext cx="5080298" cy="4337282"/>
          </a:xfrm>
          <a:prstGeom prst="rect">
            <a:avLst/>
          </a:prstGeom>
        </p:spPr>
      </p:pic>
      <p:cxnSp>
        <p:nvCxnSpPr>
          <p:cNvPr id="10" name="Straight Arrow Connector 9"/>
          <p:cNvCxnSpPr/>
          <p:nvPr/>
        </p:nvCxnSpPr>
        <p:spPr>
          <a:xfrm flipH="1">
            <a:off x="3686185" y="2519916"/>
            <a:ext cx="1024038" cy="7230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710223" y="2328050"/>
            <a:ext cx="882503" cy="307777"/>
          </a:xfrm>
          <a:prstGeom prst="rect">
            <a:avLst/>
          </a:prstGeom>
          <a:noFill/>
        </p:spPr>
        <p:txBody>
          <a:bodyPr wrap="square" rtlCol="0">
            <a:spAutoFit/>
          </a:bodyPr>
          <a:lstStyle/>
          <a:p>
            <a:r>
              <a:rPr lang="en-US" dirty="0" smtClean="0"/>
              <a:t>Jig</a:t>
            </a:r>
            <a:endParaRPr lang="en-US" dirty="0"/>
          </a:p>
        </p:txBody>
      </p:sp>
      <p:sp>
        <p:nvSpPr>
          <p:cNvPr id="12" name="Footer Placeholder 2"/>
          <p:cNvSpPr txBox="1">
            <a:spLocks/>
          </p:cNvSpPr>
          <p:nvPr/>
        </p:nvSpPr>
        <p:spPr>
          <a:xfrm>
            <a:off x="526473" y="6454115"/>
            <a:ext cx="2335668" cy="365125"/>
          </a:xfrm>
          <a:prstGeom prst="rect">
            <a:avLst/>
          </a:prstGeom>
        </p:spPr>
        <p:txBody>
          <a:bodyPr vert="horz" lIns="91440" tIns="45720" rIns="91440" bIns="45720" rtlCol="0" anchor="ctr"/>
          <a:lstStyle>
            <a:defPPr>
              <a:defRPr lang="en-US"/>
            </a:defPPr>
            <a:lvl1pPr marL="0" algn="ctr" defTabSz="914400" rtl="0" eaLnBrk="1" latinLnBrk="0" hangingPunct="1">
              <a:defRPr sz="900" kern="1200" cap="all" baseline="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KAYLEN NOLLIE</a:t>
            </a:r>
            <a:endParaRPr lang="en-US" dirty="0"/>
          </a:p>
        </p:txBody>
      </p:sp>
    </p:spTree>
    <p:extLst>
      <p:ext uri="{BB962C8B-B14F-4D97-AF65-F5344CB8AC3E}">
        <p14:creationId xmlns:p14="http://schemas.microsoft.com/office/powerpoint/2010/main" val="39500524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Horn Calibration – Option 1</a:t>
            </a:r>
            <a:endParaRPr lang="en-US" dirty="0"/>
          </a:p>
        </p:txBody>
      </p:sp>
      <p:sp>
        <p:nvSpPr>
          <p:cNvPr id="5" name="Footer Placeholder 4"/>
          <p:cNvSpPr>
            <a:spLocks noGrp="1"/>
          </p:cNvSpPr>
          <p:nvPr>
            <p:ph type="ftr" idx="11"/>
          </p:nvPr>
        </p:nvSpPr>
        <p:spPr/>
        <p:txBody>
          <a:bodyPr/>
          <a:lstStyle/>
          <a:p>
            <a:r>
              <a:rPr lang="en-US" smtClean="0"/>
              <a:t>SAR Imager Team</a:t>
            </a:r>
            <a:endParaRPr lang="en-US" dirty="0"/>
          </a:p>
        </p:txBody>
      </p:sp>
      <p:sp>
        <p:nvSpPr>
          <p:cNvPr id="6" name="Slide Number Placeholder 5"/>
          <p:cNvSpPr>
            <a:spLocks noGrp="1"/>
          </p:cNvSpPr>
          <p:nvPr>
            <p:ph type="sldNum" idx="12"/>
          </p:nvPr>
        </p:nvSpPr>
        <p:spPr/>
        <p:txBody>
          <a:bodyPr/>
          <a:lstStyle/>
          <a:p>
            <a:pPr marL="0" marR="0" lvl="0" indent="0" algn="r" rtl="0">
              <a:lnSpc>
                <a:spcPct val="100000"/>
              </a:lnSpc>
              <a:spcBef>
                <a:spcPts val="0"/>
              </a:spcBef>
              <a:spcAft>
                <a:spcPts val="0"/>
              </a:spcAft>
              <a:buClr>
                <a:srgbClr val="FFFFFF"/>
              </a:buClr>
              <a:buSzPct val="25000"/>
              <a:buFont typeface="Calibri"/>
              <a:buNone/>
            </a:pPr>
            <a:fld id="{00000000-1234-1234-1234-123412341234}" type="slidenum">
              <a:rPr lang="en-US" sz="1050" b="0" i="0" u="none" strike="noStrike" cap="none" baseline="0" smtClean="0">
                <a:solidFill>
                  <a:srgbClr val="FFFFFF"/>
                </a:solidFill>
                <a:latin typeface="Calibri"/>
                <a:ea typeface="Calibri"/>
                <a:cs typeface="Calibri"/>
                <a:sym typeface="Calibri"/>
                <a:rtl val="0"/>
              </a:rPr>
              <a:t>15</a:t>
            </a:fld>
            <a:endParaRPr lang="en-US" sz="1050" b="0" i="0" u="none" strike="noStrike" cap="none" baseline="0">
              <a:solidFill>
                <a:srgbClr val="FFFFFF"/>
              </a:solidFill>
              <a:latin typeface="Calibri"/>
              <a:ea typeface="Calibri"/>
              <a:cs typeface="Calibri"/>
              <a:sym typeface="Calibri"/>
              <a:rtl val="0"/>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2964" y="1737358"/>
            <a:ext cx="4659208" cy="4556086"/>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2532" y="1737358"/>
            <a:ext cx="5490438" cy="4556086"/>
          </a:xfrm>
          <a:prstGeom prst="rect">
            <a:avLst/>
          </a:prstGeom>
        </p:spPr>
      </p:pic>
      <p:sp>
        <p:nvSpPr>
          <p:cNvPr id="10" name="Footer Placeholder 2"/>
          <p:cNvSpPr txBox="1">
            <a:spLocks/>
          </p:cNvSpPr>
          <p:nvPr/>
        </p:nvSpPr>
        <p:spPr>
          <a:xfrm>
            <a:off x="526473" y="6454115"/>
            <a:ext cx="2335668" cy="365125"/>
          </a:xfrm>
          <a:prstGeom prst="rect">
            <a:avLst/>
          </a:prstGeom>
        </p:spPr>
        <p:txBody>
          <a:bodyPr vert="horz" lIns="91440" tIns="45720" rIns="91440" bIns="45720" rtlCol="0" anchor="ctr"/>
          <a:lstStyle>
            <a:defPPr>
              <a:defRPr lang="en-US"/>
            </a:defPPr>
            <a:lvl1pPr marL="0" algn="ctr" defTabSz="914400" rtl="0" eaLnBrk="1" latinLnBrk="0" hangingPunct="1">
              <a:defRPr sz="900" kern="1200" cap="all" baseline="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KAYLEN NOLLIE</a:t>
            </a:r>
            <a:endParaRPr lang="en-US" dirty="0"/>
          </a:p>
        </p:txBody>
      </p:sp>
    </p:spTree>
    <p:extLst>
      <p:ext uri="{BB962C8B-B14F-4D97-AF65-F5344CB8AC3E}">
        <p14:creationId xmlns:p14="http://schemas.microsoft.com/office/powerpoint/2010/main" val="18781512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Horn Calibration – Option 2</a:t>
            </a:r>
            <a:endParaRPr lang="en-US"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096963" y="2116413"/>
            <a:ext cx="4938712" cy="3482425"/>
          </a:xfrm>
        </p:spPr>
      </p:pic>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218238" y="2149973"/>
            <a:ext cx="4937125" cy="3415305"/>
          </a:xfrm>
        </p:spPr>
      </p:pic>
      <p:sp>
        <p:nvSpPr>
          <p:cNvPr id="3" name="Footer Placeholder 2"/>
          <p:cNvSpPr>
            <a:spLocks noGrp="1"/>
          </p:cNvSpPr>
          <p:nvPr>
            <p:ph type="ftr" sz="quarter" idx="11"/>
          </p:nvPr>
        </p:nvSpPr>
        <p:spPr/>
        <p:txBody>
          <a:bodyPr/>
          <a:lstStyle/>
          <a:p>
            <a:r>
              <a:rPr lang="en-US" smtClean="0"/>
              <a:t>SAR Imager Team</a:t>
            </a:r>
            <a:endParaRPr lang="en-US"/>
          </a:p>
        </p:txBody>
      </p:sp>
      <p:sp>
        <p:nvSpPr>
          <p:cNvPr id="4" name="Slide Number Placeholder 3"/>
          <p:cNvSpPr>
            <a:spLocks noGrp="1"/>
          </p:cNvSpPr>
          <p:nvPr>
            <p:ph type="sldNum" sz="quarter" idx="12"/>
          </p:nvPr>
        </p:nvSpPr>
        <p:spPr/>
        <p:txBody>
          <a:bodyPr/>
          <a:lstStyle/>
          <a:p>
            <a:fld id="{703D5B72-A720-44FC-8017-B2C9BDBBADC0}" type="slidenum">
              <a:rPr lang="en-US" smtClean="0"/>
              <a:t>16</a:t>
            </a:fld>
            <a:endParaRPr lang="en-US"/>
          </a:p>
        </p:txBody>
      </p:sp>
      <p:sp>
        <p:nvSpPr>
          <p:cNvPr id="7" name="Footer Placeholder 2"/>
          <p:cNvSpPr txBox="1">
            <a:spLocks/>
          </p:cNvSpPr>
          <p:nvPr/>
        </p:nvSpPr>
        <p:spPr>
          <a:xfrm>
            <a:off x="526473" y="6454115"/>
            <a:ext cx="2335668" cy="365125"/>
          </a:xfrm>
          <a:prstGeom prst="rect">
            <a:avLst/>
          </a:prstGeom>
        </p:spPr>
        <p:txBody>
          <a:bodyPr vert="horz" lIns="91440" tIns="45720" rIns="91440" bIns="45720" rtlCol="0" anchor="ctr"/>
          <a:lstStyle>
            <a:defPPr>
              <a:defRPr lang="en-US"/>
            </a:defPPr>
            <a:lvl1pPr marL="0" algn="ctr" defTabSz="914400" rtl="0" eaLnBrk="1" latinLnBrk="0" hangingPunct="1">
              <a:defRPr sz="900" kern="1200" cap="all" baseline="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KAYLEN NOLLIE</a:t>
            </a:r>
            <a:endParaRPr lang="en-US" dirty="0"/>
          </a:p>
        </p:txBody>
      </p:sp>
    </p:spTree>
    <p:extLst>
      <p:ext uri="{BB962C8B-B14F-4D97-AF65-F5344CB8AC3E}">
        <p14:creationId xmlns:p14="http://schemas.microsoft.com/office/powerpoint/2010/main" val="8710526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Structure Revision: Version 4</a:t>
            </a:r>
            <a:endParaRPr lang="en-US" dirty="0"/>
          </a:p>
        </p:txBody>
      </p:sp>
      <p:sp>
        <p:nvSpPr>
          <p:cNvPr id="3" name="Content Placeholder 2"/>
          <p:cNvSpPr>
            <a:spLocks noGrp="1"/>
          </p:cNvSpPr>
          <p:nvPr>
            <p:ph sz="half" idx="1"/>
          </p:nvPr>
        </p:nvSpPr>
        <p:spPr/>
        <p:txBody>
          <a:bodyPr/>
          <a:lstStyle/>
          <a:p>
            <a:pPr>
              <a:buFont typeface="Wingdings" panose="05000000000000000000" pitchFamily="2" charset="2"/>
              <a:buChar char="Ø"/>
            </a:pPr>
            <a:r>
              <a:rPr lang="en-US" dirty="0" smtClean="0"/>
              <a:t> Weight analysis of V3.1 was 174 </a:t>
            </a:r>
            <a:r>
              <a:rPr lang="en-US" dirty="0" err="1" smtClean="0"/>
              <a:t>lbs</a:t>
            </a:r>
            <a:r>
              <a:rPr lang="en-US" dirty="0" smtClean="0"/>
              <a:t> without electrical components</a:t>
            </a:r>
          </a:p>
          <a:p>
            <a:pPr>
              <a:buFont typeface="Wingdings" panose="05000000000000000000" pitchFamily="2" charset="2"/>
              <a:buChar char="Ø"/>
            </a:pPr>
            <a:r>
              <a:rPr lang="en-US" dirty="0"/>
              <a:t> </a:t>
            </a:r>
            <a:r>
              <a:rPr lang="en-US" dirty="0" smtClean="0"/>
              <a:t>Return to 10 series to reduce weight to 80lb goal </a:t>
            </a:r>
          </a:p>
          <a:p>
            <a:pPr>
              <a:buFont typeface="Wingdings" panose="05000000000000000000" pitchFamily="2" charset="2"/>
              <a:buChar char="Ø"/>
            </a:pPr>
            <a:r>
              <a:rPr lang="en-US" dirty="0"/>
              <a:t> </a:t>
            </a:r>
            <a:r>
              <a:rPr lang="en-US" dirty="0" smtClean="0"/>
              <a:t> Beam along front removed for potential reflections</a:t>
            </a:r>
          </a:p>
          <a:p>
            <a:pPr>
              <a:buFont typeface="Wingdings" panose="05000000000000000000" pitchFamily="2" charset="2"/>
              <a:buChar char="Ø"/>
            </a:pPr>
            <a:r>
              <a:rPr lang="en-US" dirty="0"/>
              <a:t> </a:t>
            </a:r>
            <a:r>
              <a:rPr lang="en-US" dirty="0" smtClean="0"/>
              <a:t>Introduction of leveling casters for alignment </a:t>
            </a:r>
          </a:p>
          <a:p>
            <a:pPr>
              <a:buFont typeface="Wingdings" panose="05000000000000000000" pitchFamily="2" charset="2"/>
              <a:buChar char="Ø"/>
            </a:pPr>
            <a:r>
              <a:rPr lang="en-US" dirty="0"/>
              <a:t> </a:t>
            </a:r>
            <a:r>
              <a:rPr lang="en-US" dirty="0" smtClean="0"/>
              <a:t>Addition of triangle pieces for extra support</a:t>
            </a:r>
          </a:p>
          <a:p>
            <a:pPr>
              <a:buFont typeface="Wingdings" panose="05000000000000000000" pitchFamily="2" charset="2"/>
              <a:buChar char="Ø"/>
            </a:pPr>
            <a:r>
              <a:rPr lang="en-US" dirty="0"/>
              <a:t> </a:t>
            </a:r>
            <a:r>
              <a:rPr lang="en-US" dirty="0" smtClean="0"/>
              <a:t>Weight reduced to ~55 </a:t>
            </a:r>
            <a:r>
              <a:rPr lang="en-US" dirty="0" err="1" smtClean="0"/>
              <a:t>lbs</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570192" y="1846263"/>
            <a:ext cx="4233216" cy="4022725"/>
          </a:xfrm>
        </p:spPr>
      </p:pic>
      <p:cxnSp>
        <p:nvCxnSpPr>
          <p:cNvPr id="6" name="Straight Arrow Connector 5"/>
          <p:cNvCxnSpPr/>
          <p:nvPr/>
        </p:nvCxnSpPr>
        <p:spPr>
          <a:xfrm>
            <a:off x="6658377" y="5603081"/>
            <a:ext cx="3447648" cy="70644"/>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7" name="Text Box 2"/>
          <p:cNvSpPr txBox="1">
            <a:spLocks noChangeArrowheads="1"/>
          </p:cNvSpPr>
          <p:nvPr/>
        </p:nvSpPr>
        <p:spPr bwMode="auto">
          <a:xfrm>
            <a:off x="8887142" y="5667674"/>
            <a:ext cx="956310" cy="336118"/>
          </a:xfrm>
          <a:prstGeom prst="rect">
            <a:avLst/>
          </a:prstGeom>
          <a:noFill/>
          <a:ln w="9525">
            <a:noFill/>
            <a:miter lim="800000"/>
            <a:headEnd/>
            <a:tailEnd/>
          </a:ln>
        </p:spPr>
        <p:txBody>
          <a:bodyPr rot="0" vert="horz" wrap="square" lIns="91440" tIns="45720" rIns="91440" bIns="45720" anchor="t" anchorCtr="0">
            <a:spAutoFit/>
          </a:bodyPr>
          <a:lstStyle/>
          <a:p>
            <a:pPr marL="0" marR="0" algn="just">
              <a:lnSpc>
                <a:spcPct val="150000"/>
              </a:lnSpc>
              <a:spcBef>
                <a:spcPts val="0"/>
              </a:spcBef>
              <a:spcAft>
                <a:spcPts val="600"/>
              </a:spcAft>
            </a:pPr>
            <a:r>
              <a:rPr lang="en-US" sz="1200" dirty="0" smtClean="0">
                <a:effectLst/>
                <a:latin typeface="Times New Roman"/>
                <a:ea typeface="Times New Roman"/>
              </a:rPr>
              <a:t>66”</a:t>
            </a:r>
            <a:endParaRPr lang="en-US" sz="1200" dirty="0">
              <a:effectLst/>
              <a:latin typeface="Times New Roman"/>
              <a:ea typeface="Times New Roman"/>
            </a:endParaRPr>
          </a:p>
        </p:txBody>
      </p:sp>
      <p:cxnSp>
        <p:nvCxnSpPr>
          <p:cNvPr id="12" name="Straight Arrow Connector 11"/>
          <p:cNvCxnSpPr/>
          <p:nvPr/>
        </p:nvCxnSpPr>
        <p:spPr>
          <a:xfrm flipH="1" flipV="1">
            <a:off x="8060532" y="1890713"/>
            <a:ext cx="321669" cy="3543300"/>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15" name="Text Box 2"/>
          <p:cNvSpPr txBox="1">
            <a:spLocks noChangeArrowheads="1"/>
          </p:cNvSpPr>
          <p:nvPr/>
        </p:nvSpPr>
        <p:spPr bwMode="auto">
          <a:xfrm>
            <a:off x="7930832" y="4264324"/>
            <a:ext cx="956310" cy="336118"/>
          </a:xfrm>
          <a:prstGeom prst="rect">
            <a:avLst/>
          </a:prstGeom>
          <a:noFill/>
          <a:ln w="9525">
            <a:noFill/>
            <a:miter lim="800000"/>
            <a:headEnd/>
            <a:tailEnd/>
          </a:ln>
        </p:spPr>
        <p:txBody>
          <a:bodyPr rot="0" vert="horz" wrap="square" lIns="91440" tIns="45720" rIns="91440" bIns="45720" anchor="t" anchorCtr="0">
            <a:spAutoFit/>
          </a:bodyPr>
          <a:lstStyle/>
          <a:p>
            <a:pPr marL="0" marR="0" algn="just">
              <a:lnSpc>
                <a:spcPct val="150000"/>
              </a:lnSpc>
              <a:spcBef>
                <a:spcPts val="0"/>
              </a:spcBef>
              <a:spcAft>
                <a:spcPts val="600"/>
              </a:spcAft>
            </a:pPr>
            <a:r>
              <a:rPr lang="en-US" sz="1200" dirty="0" smtClean="0">
                <a:effectLst/>
                <a:latin typeface="Times New Roman"/>
                <a:ea typeface="Times New Roman"/>
              </a:rPr>
              <a:t>67”</a:t>
            </a:r>
            <a:endParaRPr lang="en-US" sz="1200" dirty="0">
              <a:effectLst/>
              <a:latin typeface="Times New Roman"/>
              <a:ea typeface="Times New Roman"/>
            </a:endParaRPr>
          </a:p>
        </p:txBody>
      </p:sp>
      <p:cxnSp>
        <p:nvCxnSpPr>
          <p:cNvPr id="18" name="Straight Arrow Connector 17"/>
          <p:cNvCxnSpPr/>
          <p:nvPr/>
        </p:nvCxnSpPr>
        <p:spPr>
          <a:xfrm flipH="1">
            <a:off x="10179844" y="5107781"/>
            <a:ext cx="583406" cy="565944"/>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25" name="Text Box 2"/>
          <p:cNvSpPr txBox="1">
            <a:spLocks noChangeArrowheads="1"/>
          </p:cNvSpPr>
          <p:nvPr/>
        </p:nvSpPr>
        <p:spPr bwMode="auto">
          <a:xfrm>
            <a:off x="10399235" y="5331855"/>
            <a:ext cx="956310" cy="336118"/>
          </a:xfrm>
          <a:prstGeom prst="rect">
            <a:avLst/>
          </a:prstGeom>
          <a:noFill/>
          <a:ln w="9525">
            <a:noFill/>
            <a:miter lim="800000"/>
            <a:headEnd/>
            <a:tailEnd/>
          </a:ln>
        </p:spPr>
        <p:txBody>
          <a:bodyPr rot="0" vert="horz" wrap="square" lIns="91440" tIns="45720" rIns="91440" bIns="45720" anchor="t" anchorCtr="0">
            <a:spAutoFit/>
          </a:bodyPr>
          <a:lstStyle/>
          <a:p>
            <a:pPr marL="0" marR="0" algn="just">
              <a:lnSpc>
                <a:spcPct val="150000"/>
              </a:lnSpc>
              <a:spcBef>
                <a:spcPts val="0"/>
              </a:spcBef>
              <a:spcAft>
                <a:spcPts val="600"/>
              </a:spcAft>
            </a:pPr>
            <a:r>
              <a:rPr lang="en-US" sz="1200" dirty="0" smtClean="0">
                <a:effectLst/>
                <a:latin typeface="Times New Roman"/>
                <a:ea typeface="Times New Roman"/>
              </a:rPr>
              <a:t>30”</a:t>
            </a:r>
            <a:endParaRPr lang="en-US" sz="1200" dirty="0">
              <a:effectLst/>
              <a:latin typeface="Times New Roman"/>
              <a:ea typeface="Times New Roman"/>
            </a:endParaRPr>
          </a:p>
        </p:txBody>
      </p:sp>
      <p:sp>
        <p:nvSpPr>
          <p:cNvPr id="4" name="Footer Placeholder 3"/>
          <p:cNvSpPr>
            <a:spLocks noGrp="1"/>
          </p:cNvSpPr>
          <p:nvPr>
            <p:ph type="ftr" sz="quarter" idx="11"/>
          </p:nvPr>
        </p:nvSpPr>
        <p:spPr/>
        <p:txBody>
          <a:bodyPr/>
          <a:lstStyle/>
          <a:p>
            <a:r>
              <a:rPr lang="en-US" smtClean="0"/>
              <a:t>SAR Imager Team</a:t>
            </a:r>
            <a:endParaRPr lang="en-US"/>
          </a:p>
        </p:txBody>
      </p:sp>
      <p:sp>
        <p:nvSpPr>
          <p:cNvPr id="8" name="Slide Number Placeholder 7"/>
          <p:cNvSpPr>
            <a:spLocks noGrp="1"/>
          </p:cNvSpPr>
          <p:nvPr>
            <p:ph type="sldNum" sz="quarter" idx="12"/>
          </p:nvPr>
        </p:nvSpPr>
        <p:spPr/>
        <p:txBody>
          <a:bodyPr/>
          <a:lstStyle/>
          <a:p>
            <a:fld id="{703D5B72-A720-44FC-8017-B2C9BDBBADC0}" type="slidenum">
              <a:rPr lang="en-US" smtClean="0"/>
              <a:t>17</a:t>
            </a:fld>
            <a:endParaRPr lang="en-US"/>
          </a:p>
        </p:txBody>
      </p:sp>
      <p:sp>
        <p:nvSpPr>
          <p:cNvPr id="13" name="Footer Placeholder 2"/>
          <p:cNvSpPr txBox="1">
            <a:spLocks/>
          </p:cNvSpPr>
          <p:nvPr/>
        </p:nvSpPr>
        <p:spPr>
          <a:xfrm>
            <a:off x="526473" y="6454115"/>
            <a:ext cx="2335668" cy="365125"/>
          </a:xfrm>
          <a:prstGeom prst="rect">
            <a:avLst/>
          </a:prstGeom>
        </p:spPr>
        <p:txBody>
          <a:bodyPr vert="horz" lIns="91440" tIns="45720" rIns="91440" bIns="45720" rtlCol="0" anchor="ctr"/>
          <a:lstStyle>
            <a:defPPr>
              <a:defRPr lang="en-US"/>
            </a:defPPr>
            <a:lvl1pPr marL="0" algn="ctr" defTabSz="914400" rtl="0" eaLnBrk="1" latinLnBrk="0" hangingPunct="1">
              <a:defRPr sz="900" kern="1200" cap="all" baseline="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LUKE BALDWIN</a:t>
            </a:r>
            <a:endParaRPr lang="en-US" dirty="0"/>
          </a:p>
        </p:txBody>
      </p:sp>
    </p:spTree>
    <p:extLst>
      <p:ext uri="{BB962C8B-B14F-4D97-AF65-F5344CB8AC3E}">
        <p14:creationId xmlns:p14="http://schemas.microsoft.com/office/powerpoint/2010/main" val="20286679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Structure Assembly </a:t>
            </a:r>
            <a:endParaRPr lang="en-US" dirty="0"/>
          </a:p>
        </p:txBody>
      </p:sp>
      <p:sp>
        <p:nvSpPr>
          <p:cNvPr id="3" name="Content Placeholder 2"/>
          <p:cNvSpPr>
            <a:spLocks noGrp="1"/>
          </p:cNvSpPr>
          <p:nvPr>
            <p:ph sz="half" idx="1"/>
          </p:nvPr>
        </p:nvSpPr>
        <p:spPr/>
        <p:txBody>
          <a:bodyPr/>
          <a:lstStyle/>
          <a:p>
            <a:pPr>
              <a:buFont typeface="Wingdings" panose="05000000000000000000" pitchFamily="2" charset="2"/>
              <a:buChar char="Ø"/>
            </a:pPr>
            <a:r>
              <a:rPr lang="en-US" dirty="0" smtClean="0"/>
              <a:t> Physically assembled this version (4hrs)</a:t>
            </a:r>
          </a:p>
          <a:p>
            <a:pPr>
              <a:buFont typeface="Wingdings" panose="05000000000000000000" pitchFamily="2" charset="2"/>
              <a:buChar char="Ø"/>
            </a:pPr>
            <a:r>
              <a:rPr lang="en-US" dirty="0"/>
              <a:t> </a:t>
            </a:r>
            <a:r>
              <a:rPr lang="en-US" dirty="0" smtClean="0"/>
              <a:t>Some noted challenges</a:t>
            </a:r>
          </a:p>
          <a:p>
            <a:pPr lvl="1">
              <a:buFont typeface="Wingdings" panose="05000000000000000000" pitchFamily="2" charset="2"/>
              <a:buChar char="Ø"/>
            </a:pPr>
            <a:r>
              <a:rPr lang="en-US" dirty="0" smtClean="0"/>
              <a:t>Leveling casters small 2” plastic wheel </a:t>
            </a:r>
          </a:p>
          <a:p>
            <a:pPr lvl="1">
              <a:buFont typeface="Wingdings" panose="05000000000000000000" pitchFamily="2" charset="2"/>
              <a:buChar char="Ø"/>
            </a:pPr>
            <a:r>
              <a:rPr lang="en-US" dirty="0" smtClean="0"/>
              <a:t>Slight bend in horizontal beam</a:t>
            </a:r>
          </a:p>
          <a:p>
            <a:pPr lvl="1">
              <a:buFont typeface="Wingdings" panose="05000000000000000000" pitchFamily="2" charset="2"/>
              <a:buChar char="Ø"/>
            </a:pPr>
            <a:r>
              <a:rPr lang="en-US" dirty="0" smtClean="0"/>
              <a:t>Front and back base beams oscillate independently if shook</a:t>
            </a: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6772017" y="1846263"/>
            <a:ext cx="3829567" cy="4022725"/>
          </a:xfrm>
        </p:spPr>
      </p:pic>
      <p:sp>
        <p:nvSpPr>
          <p:cNvPr id="4" name="Footer Placeholder 3"/>
          <p:cNvSpPr>
            <a:spLocks noGrp="1"/>
          </p:cNvSpPr>
          <p:nvPr>
            <p:ph type="ftr" sz="quarter" idx="11"/>
          </p:nvPr>
        </p:nvSpPr>
        <p:spPr/>
        <p:txBody>
          <a:bodyPr/>
          <a:lstStyle/>
          <a:p>
            <a:r>
              <a:rPr lang="en-US" smtClean="0"/>
              <a:t>SAR Imager Team</a:t>
            </a:r>
            <a:endParaRPr lang="en-US"/>
          </a:p>
        </p:txBody>
      </p:sp>
      <p:sp>
        <p:nvSpPr>
          <p:cNvPr id="6" name="Slide Number Placeholder 5"/>
          <p:cNvSpPr>
            <a:spLocks noGrp="1"/>
          </p:cNvSpPr>
          <p:nvPr>
            <p:ph type="sldNum" sz="quarter" idx="12"/>
          </p:nvPr>
        </p:nvSpPr>
        <p:spPr/>
        <p:txBody>
          <a:bodyPr/>
          <a:lstStyle/>
          <a:p>
            <a:fld id="{703D5B72-A720-44FC-8017-B2C9BDBBADC0}" type="slidenum">
              <a:rPr lang="en-US" smtClean="0"/>
              <a:t>18</a:t>
            </a:fld>
            <a:endParaRPr lang="en-US"/>
          </a:p>
        </p:txBody>
      </p:sp>
      <p:sp>
        <p:nvSpPr>
          <p:cNvPr id="7" name="Footer Placeholder 2"/>
          <p:cNvSpPr txBox="1">
            <a:spLocks/>
          </p:cNvSpPr>
          <p:nvPr/>
        </p:nvSpPr>
        <p:spPr>
          <a:xfrm>
            <a:off x="526473" y="6454115"/>
            <a:ext cx="2335668" cy="365125"/>
          </a:xfrm>
          <a:prstGeom prst="rect">
            <a:avLst/>
          </a:prstGeom>
        </p:spPr>
        <p:txBody>
          <a:bodyPr vert="horz" lIns="91440" tIns="45720" rIns="91440" bIns="45720" rtlCol="0" anchor="ctr"/>
          <a:lstStyle>
            <a:defPPr>
              <a:defRPr lang="en-US"/>
            </a:defPPr>
            <a:lvl1pPr marL="0" algn="ctr" defTabSz="914400" rtl="0" eaLnBrk="1" latinLnBrk="0" hangingPunct="1">
              <a:defRPr sz="900" kern="1200" cap="all" baseline="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LUKE BALDWIN</a:t>
            </a:r>
            <a:endParaRPr lang="en-US" dirty="0"/>
          </a:p>
        </p:txBody>
      </p:sp>
    </p:spTree>
    <p:extLst>
      <p:ext uri="{BB962C8B-B14F-4D97-AF65-F5344CB8AC3E}">
        <p14:creationId xmlns:p14="http://schemas.microsoft.com/office/powerpoint/2010/main" val="4188820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Structure Force Analysis</a:t>
            </a:r>
            <a:endParaRPr lang="en-US" dirty="0"/>
          </a:p>
        </p:txBody>
      </p:sp>
      <p:sp>
        <p:nvSpPr>
          <p:cNvPr id="3" name="Content Placeholder 2"/>
          <p:cNvSpPr>
            <a:spLocks noGrp="1"/>
          </p:cNvSpPr>
          <p:nvPr>
            <p:ph sz="half" idx="1"/>
          </p:nvPr>
        </p:nvSpPr>
        <p:spPr>
          <a:xfrm>
            <a:off x="1135380" y="1820334"/>
            <a:ext cx="7614920" cy="4023359"/>
          </a:xfrm>
        </p:spPr>
        <p:txBody>
          <a:bodyPr/>
          <a:lstStyle/>
          <a:p>
            <a:pPr>
              <a:buFont typeface="Wingdings" panose="05000000000000000000" pitchFamily="2" charset="2"/>
              <a:buChar char="Ø"/>
            </a:pPr>
            <a:r>
              <a:rPr lang="en-US" dirty="0"/>
              <a:t> </a:t>
            </a:r>
            <a:r>
              <a:rPr lang="en-US" dirty="0" smtClean="0"/>
              <a:t>Performed a force analysis to check deflection and find improvements</a:t>
            </a:r>
          </a:p>
          <a:p>
            <a:pPr>
              <a:buFont typeface="Wingdings" panose="05000000000000000000" pitchFamily="2" charset="2"/>
              <a:buChar char="Ø"/>
            </a:pPr>
            <a:r>
              <a:rPr lang="en-US" dirty="0" smtClean="0"/>
              <a:t> Application of test force in center of beam with rigid endpoints</a:t>
            </a:r>
          </a:p>
          <a:p>
            <a:pPr>
              <a:buFont typeface="Wingdings" panose="05000000000000000000" pitchFamily="2" charset="2"/>
              <a:buChar char="Ø"/>
            </a:pPr>
            <a:r>
              <a:rPr lang="en-US" dirty="0" smtClean="0"/>
              <a:t> Force set to 20 </a:t>
            </a:r>
            <a:r>
              <a:rPr lang="en-US" dirty="0" err="1" smtClean="0"/>
              <a:t>lbs</a:t>
            </a:r>
            <a:r>
              <a:rPr lang="en-US" dirty="0" smtClean="0"/>
              <a:t> to account for the vertical beam and half of component box </a:t>
            </a:r>
          </a:p>
          <a:p>
            <a:pPr>
              <a:buFont typeface="Wingdings" panose="05000000000000000000" pitchFamily="2" charset="2"/>
              <a:buChar char="Ø"/>
            </a:pPr>
            <a:r>
              <a:rPr lang="en-US" dirty="0"/>
              <a:t> </a:t>
            </a:r>
            <a:r>
              <a:rPr lang="en-US" dirty="0" smtClean="0"/>
              <a:t>Length set to 62” </a:t>
            </a: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031960" y="3947632"/>
            <a:ext cx="4388140" cy="2143747"/>
          </a:xfrm>
        </p:spPr>
      </p:pic>
      <p:sp>
        <p:nvSpPr>
          <p:cNvPr id="4" name="Footer Placeholder 3"/>
          <p:cNvSpPr>
            <a:spLocks noGrp="1"/>
          </p:cNvSpPr>
          <p:nvPr>
            <p:ph type="ftr" sz="quarter" idx="11"/>
          </p:nvPr>
        </p:nvSpPr>
        <p:spPr/>
        <p:txBody>
          <a:bodyPr/>
          <a:lstStyle/>
          <a:p>
            <a:r>
              <a:rPr lang="en-US" smtClean="0"/>
              <a:t>SAR Imager Team</a:t>
            </a:r>
            <a:endParaRPr lang="en-US"/>
          </a:p>
        </p:txBody>
      </p:sp>
      <p:sp>
        <p:nvSpPr>
          <p:cNvPr id="6" name="Slide Number Placeholder 5"/>
          <p:cNvSpPr>
            <a:spLocks noGrp="1"/>
          </p:cNvSpPr>
          <p:nvPr>
            <p:ph type="sldNum" sz="quarter" idx="12"/>
          </p:nvPr>
        </p:nvSpPr>
        <p:spPr/>
        <p:txBody>
          <a:bodyPr/>
          <a:lstStyle/>
          <a:p>
            <a:fld id="{703D5B72-A720-44FC-8017-B2C9BDBBADC0}" type="slidenum">
              <a:rPr lang="en-US" smtClean="0"/>
              <a:t>19</a:t>
            </a:fld>
            <a:endParaRPr lang="en-US"/>
          </a:p>
        </p:txBody>
      </p:sp>
      <p:sp>
        <p:nvSpPr>
          <p:cNvPr id="7" name="Footer Placeholder 2"/>
          <p:cNvSpPr txBox="1">
            <a:spLocks/>
          </p:cNvSpPr>
          <p:nvPr/>
        </p:nvSpPr>
        <p:spPr>
          <a:xfrm>
            <a:off x="526473" y="6454115"/>
            <a:ext cx="2335668" cy="365125"/>
          </a:xfrm>
          <a:prstGeom prst="rect">
            <a:avLst/>
          </a:prstGeom>
        </p:spPr>
        <p:txBody>
          <a:bodyPr vert="horz" lIns="91440" tIns="45720" rIns="91440" bIns="45720" rtlCol="0" anchor="ctr"/>
          <a:lstStyle>
            <a:defPPr>
              <a:defRPr lang="en-US"/>
            </a:defPPr>
            <a:lvl1pPr marL="0" algn="ctr" defTabSz="914400" rtl="0" eaLnBrk="1" latinLnBrk="0" hangingPunct="1">
              <a:defRPr sz="900" kern="1200" cap="all" baseline="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LUKE BALDWIN</a:t>
            </a:r>
            <a:endParaRPr lang="en-US" dirty="0"/>
          </a:p>
        </p:txBody>
      </p:sp>
    </p:spTree>
    <p:extLst>
      <p:ext uri="{BB962C8B-B14F-4D97-AF65-F5344CB8AC3E}">
        <p14:creationId xmlns:p14="http://schemas.microsoft.com/office/powerpoint/2010/main" val="22972076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Ø"/>
            </a:pPr>
            <a:r>
              <a:rPr lang="en-US" dirty="0" smtClean="0"/>
              <a:t>Project Scope</a:t>
            </a:r>
          </a:p>
          <a:p>
            <a:pPr>
              <a:buFont typeface="Wingdings" panose="05000000000000000000" pitchFamily="2" charset="2"/>
              <a:buChar char="Ø"/>
            </a:pPr>
            <a:r>
              <a:rPr lang="en-US" dirty="0" smtClean="0"/>
              <a:t>1</a:t>
            </a:r>
            <a:r>
              <a:rPr lang="en-US" baseline="30000" dirty="0" smtClean="0"/>
              <a:t>st</a:t>
            </a:r>
            <a:r>
              <a:rPr lang="en-US" dirty="0" smtClean="0"/>
              <a:t> Generation</a:t>
            </a:r>
          </a:p>
          <a:p>
            <a:pPr>
              <a:buFont typeface="Wingdings" panose="05000000000000000000" pitchFamily="2" charset="2"/>
              <a:buChar char="Ø"/>
            </a:pPr>
            <a:r>
              <a:rPr lang="en-US" dirty="0" smtClean="0"/>
              <a:t>SAR Theory</a:t>
            </a:r>
          </a:p>
          <a:p>
            <a:pPr>
              <a:buFont typeface="Wingdings" panose="05000000000000000000" pitchFamily="2" charset="2"/>
              <a:buChar char="Ø"/>
            </a:pPr>
            <a:r>
              <a:rPr lang="en-US" dirty="0" smtClean="0"/>
              <a:t>Calibration </a:t>
            </a:r>
            <a:r>
              <a:rPr lang="en-US" dirty="0" smtClean="0"/>
              <a:t>&amp; Testing</a:t>
            </a:r>
          </a:p>
          <a:p>
            <a:pPr>
              <a:buFont typeface="Wingdings" panose="05000000000000000000" pitchFamily="2" charset="2"/>
              <a:buChar char="Ø"/>
            </a:pPr>
            <a:r>
              <a:rPr lang="en-US" dirty="0" smtClean="0"/>
              <a:t>Future Plans</a:t>
            </a:r>
            <a:endParaRPr lang="en-US" dirty="0"/>
          </a:p>
        </p:txBody>
      </p:sp>
      <p:sp>
        <p:nvSpPr>
          <p:cNvPr id="4" name="Footer Placeholder 3"/>
          <p:cNvSpPr>
            <a:spLocks noGrp="1"/>
          </p:cNvSpPr>
          <p:nvPr>
            <p:ph type="ftr" sz="quarter" idx="11"/>
          </p:nvPr>
        </p:nvSpPr>
        <p:spPr/>
        <p:txBody>
          <a:bodyPr/>
          <a:lstStyle/>
          <a:p>
            <a:r>
              <a:rPr lang="en-US" dirty="0" smtClean="0"/>
              <a:t>SAR Imager Team</a:t>
            </a:r>
            <a:endParaRPr lang="en-US" dirty="0"/>
          </a:p>
        </p:txBody>
      </p:sp>
      <p:sp>
        <p:nvSpPr>
          <p:cNvPr id="5" name="Slide Number Placeholder 4"/>
          <p:cNvSpPr>
            <a:spLocks noGrp="1"/>
          </p:cNvSpPr>
          <p:nvPr>
            <p:ph type="sldNum" sz="quarter" idx="12"/>
          </p:nvPr>
        </p:nvSpPr>
        <p:spPr/>
        <p:txBody>
          <a:bodyPr/>
          <a:lstStyle/>
          <a:p>
            <a:fld id="{703D5B72-A720-44FC-8017-B2C9BDBBADC0}" type="slidenum">
              <a:rPr lang="en-US" smtClean="0"/>
              <a:t>2</a:t>
            </a:fld>
            <a:endParaRPr lang="en-US"/>
          </a:p>
        </p:txBody>
      </p:sp>
      <p:sp>
        <p:nvSpPr>
          <p:cNvPr id="6" name="Footer Placeholder 2"/>
          <p:cNvSpPr txBox="1">
            <a:spLocks/>
          </p:cNvSpPr>
          <p:nvPr/>
        </p:nvSpPr>
        <p:spPr>
          <a:xfrm>
            <a:off x="526473" y="6454115"/>
            <a:ext cx="2335668" cy="365125"/>
          </a:xfrm>
          <a:prstGeom prst="rect">
            <a:avLst/>
          </a:prstGeom>
        </p:spPr>
        <p:txBody>
          <a:bodyPr vert="horz" lIns="91440" tIns="45720" rIns="91440" bIns="45720" rtlCol="0" anchor="ctr"/>
          <a:lstStyle>
            <a:defPPr>
              <a:defRPr lang="en-US"/>
            </a:defPPr>
            <a:lvl1pPr marL="0" algn="ctr" defTabSz="914400" rtl="0" eaLnBrk="1" latinLnBrk="0" hangingPunct="1">
              <a:defRPr sz="900" kern="1200" cap="all" baseline="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KAYLEN NOLLIE</a:t>
            </a:r>
            <a:endParaRPr lang="en-US" dirty="0"/>
          </a:p>
        </p:txBody>
      </p:sp>
    </p:spTree>
    <p:extLst>
      <p:ext uri="{BB962C8B-B14F-4D97-AF65-F5344CB8AC3E}">
        <p14:creationId xmlns:p14="http://schemas.microsoft.com/office/powerpoint/2010/main" val="38743288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Structure Force Analysis Results </a:t>
            </a:r>
            <a:endParaRPr lang="en-US" dirty="0"/>
          </a:p>
        </p:txBody>
      </p:sp>
      <p:sp>
        <p:nvSpPr>
          <p:cNvPr id="3" name="Text Placeholder 2"/>
          <p:cNvSpPr>
            <a:spLocks noGrp="1"/>
          </p:cNvSpPr>
          <p:nvPr>
            <p:ph type="body" idx="1"/>
          </p:nvPr>
        </p:nvSpPr>
        <p:spPr/>
        <p:txBody>
          <a:bodyPr/>
          <a:lstStyle/>
          <a:p>
            <a:r>
              <a:rPr lang="en-US" dirty="0" smtClean="0"/>
              <a:t>Original 1010</a:t>
            </a:r>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164503" y="3083585"/>
            <a:ext cx="945221" cy="1703477"/>
          </a:xfrm>
        </p:spPr>
      </p:pic>
      <p:sp>
        <p:nvSpPr>
          <p:cNvPr id="5" name="Text Placeholder 4"/>
          <p:cNvSpPr>
            <a:spLocks noGrp="1"/>
          </p:cNvSpPr>
          <p:nvPr>
            <p:ph type="body" sz="quarter" idx="3"/>
          </p:nvPr>
        </p:nvSpPr>
        <p:spPr/>
        <p:txBody>
          <a:bodyPr/>
          <a:lstStyle/>
          <a:p>
            <a:r>
              <a:rPr lang="en-US" dirty="0" smtClean="0"/>
              <a:t>New 1020</a:t>
            </a:r>
            <a:endParaRPr lang="en-US" dirty="0"/>
          </a:p>
        </p:txBody>
      </p:sp>
      <p:sp>
        <p:nvSpPr>
          <p:cNvPr id="6" name="Content Placeholder 5"/>
          <p:cNvSpPr>
            <a:spLocks noGrp="1"/>
          </p:cNvSpPr>
          <p:nvPr>
            <p:ph sz="quarter" idx="4"/>
          </p:nvPr>
        </p:nvSpPr>
        <p:spPr>
          <a:xfrm>
            <a:off x="1133395" y="5217673"/>
            <a:ext cx="4937760" cy="554389"/>
          </a:xfrm>
        </p:spPr>
        <p:txBody>
          <a:bodyPr/>
          <a:lstStyle/>
          <a:p>
            <a:pPr>
              <a:buFont typeface="Arial" pitchFamily="34" charset="0"/>
              <a:buChar char="•"/>
            </a:pPr>
            <a:r>
              <a:rPr lang="en-US" dirty="0" smtClean="0"/>
              <a:t> Total Deflection</a:t>
            </a:r>
            <a:r>
              <a:rPr lang="en-US" dirty="0"/>
              <a:t>: 0.0623 </a:t>
            </a:r>
            <a:r>
              <a:rPr lang="en-US" dirty="0" smtClean="0"/>
              <a:t>In</a:t>
            </a:r>
            <a:endParaRPr lang="en-US" dirty="0"/>
          </a:p>
        </p:txBody>
      </p:sp>
      <p:pic>
        <p:nvPicPr>
          <p:cNvPr id="8" name="Content Placeholder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94576" y="3301823"/>
            <a:ext cx="1152686" cy="1267002"/>
          </a:xfrm>
          <a:prstGeom prst="rect">
            <a:avLst/>
          </a:prstGeom>
        </p:spPr>
      </p:pic>
      <p:sp>
        <p:nvSpPr>
          <p:cNvPr id="9" name="Content Placeholder 5"/>
          <p:cNvSpPr txBox="1">
            <a:spLocks/>
          </p:cNvSpPr>
          <p:nvPr/>
        </p:nvSpPr>
        <p:spPr>
          <a:xfrm>
            <a:off x="6314995" y="5194478"/>
            <a:ext cx="4937760" cy="838022"/>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buFont typeface="Arial" pitchFamily="34" charset="0"/>
              <a:buChar char="•"/>
            </a:pPr>
            <a:r>
              <a:rPr lang="en-US" dirty="0" smtClean="0"/>
              <a:t> Total Deflection</a:t>
            </a:r>
            <a:r>
              <a:rPr lang="en-US" dirty="0"/>
              <a:t>: 0.0098 </a:t>
            </a:r>
            <a:r>
              <a:rPr lang="en-US" dirty="0" smtClean="0"/>
              <a:t>In</a:t>
            </a:r>
          </a:p>
          <a:p>
            <a:pPr>
              <a:buFont typeface="Arial" pitchFamily="34" charset="0"/>
              <a:buChar char="•"/>
            </a:pPr>
            <a:r>
              <a:rPr lang="en-US" dirty="0"/>
              <a:t> </a:t>
            </a:r>
            <a:r>
              <a:rPr lang="en-US" dirty="0" smtClean="0"/>
              <a:t>6x less deformation</a:t>
            </a:r>
            <a:endParaRPr lang="en-US" dirty="0"/>
          </a:p>
        </p:txBody>
      </p:sp>
      <p:cxnSp>
        <p:nvCxnSpPr>
          <p:cNvPr id="11" name="Straight Arrow Connector 10"/>
          <p:cNvCxnSpPr/>
          <p:nvPr/>
        </p:nvCxnSpPr>
        <p:spPr>
          <a:xfrm>
            <a:off x="2270919" y="2743200"/>
            <a:ext cx="0" cy="749300"/>
          </a:xfrm>
          <a:prstGeom prst="straightConnector1">
            <a:avLst/>
          </a:prstGeom>
          <a:ln w="635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7617619" y="2451100"/>
            <a:ext cx="0" cy="749300"/>
          </a:xfrm>
          <a:prstGeom prst="straightConnector1">
            <a:avLst/>
          </a:prstGeom>
          <a:ln w="635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4" name="Footer Placeholder 3"/>
          <p:cNvSpPr>
            <a:spLocks noGrp="1"/>
          </p:cNvSpPr>
          <p:nvPr>
            <p:ph type="ftr" sz="quarter" idx="11"/>
          </p:nvPr>
        </p:nvSpPr>
        <p:spPr/>
        <p:txBody>
          <a:bodyPr/>
          <a:lstStyle/>
          <a:p>
            <a:r>
              <a:rPr lang="en-US" smtClean="0"/>
              <a:t>SAR Imager Team</a:t>
            </a:r>
            <a:endParaRPr lang="en-US"/>
          </a:p>
        </p:txBody>
      </p:sp>
      <p:sp>
        <p:nvSpPr>
          <p:cNvPr id="10" name="Slide Number Placeholder 9"/>
          <p:cNvSpPr>
            <a:spLocks noGrp="1"/>
          </p:cNvSpPr>
          <p:nvPr>
            <p:ph type="sldNum" sz="quarter" idx="12"/>
          </p:nvPr>
        </p:nvSpPr>
        <p:spPr/>
        <p:txBody>
          <a:bodyPr/>
          <a:lstStyle/>
          <a:p>
            <a:fld id="{703D5B72-A720-44FC-8017-B2C9BDBBADC0}" type="slidenum">
              <a:rPr lang="en-US" smtClean="0"/>
              <a:t>20</a:t>
            </a:fld>
            <a:endParaRPr lang="en-US"/>
          </a:p>
        </p:txBody>
      </p:sp>
      <p:sp>
        <p:nvSpPr>
          <p:cNvPr id="13" name="Footer Placeholder 2"/>
          <p:cNvSpPr txBox="1">
            <a:spLocks/>
          </p:cNvSpPr>
          <p:nvPr/>
        </p:nvSpPr>
        <p:spPr>
          <a:xfrm>
            <a:off x="526473" y="6454115"/>
            <a:ext cx="2335668" cy="365125"/>
          </a:xfrm>
          <a:prstGeom prst="rect">
            <a:avLst/>
          </a:prstGeom>
        </p:spPr>
        <p:txBody>
          <a:bodyPr vert="horz" lIns="91440" tIns="45720" rIns="91440" bIns="45720" rtlCol="0" anchor="ctr"/>
          <a:lstStyle>
            <a:defPPr>
              <a:defRPr lang="en-US"/>
            </a:defPPr>
            <a:lvl1pPr marL="0" algn="ctr" defTabSz="914400" rtl="0" eaLnBrk="1" latinLnBrk="0" hangingPunct="1">
              <a:defRPr sz="900" kern="1200" cap="all" baseline="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LUKE BALDWIN</a:t>
            </a:r>
            <a:endParaRPr lang="en-US" dirty="0"/>
          </a:p>
        </p:txBody>
      </p:sp>
    </p:spTree>
    <p:extLst>
      <p:ext uri="{BB962C8B-B14F-4D97-AF65-F5344CB8AC3E}">
        <p14:creationId xmlns:p14="http://schemas.microsoft.com/office/powerpoint/2010/main" val="18831674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Structure Revision: Version 5</a:t>
            </a:r>
            <a:endParaRPr lang="en-US" dirty="0"/>
          </a:p>
        </p:txBody>
      </p:sp>
      <p:sp>
        <p:nvSpPr>
          <p:cNvPr id="3" name="Content Placeholder 2"/>
          <p:cNvSpPr>
            <a:spLocks noGrp="1"/>
          </p:cNvSpPr>
          <p:nvPr>
            <p:ph sz="half" idx="1"/>
          </p:nvPr>
        </p:nvSpPr>
        <p:spPr>
          <a:xfrm>
            <a:off x="1097280" y="1845734"/>
            <a:ext cx="4937760" cy="4389966"/>
          </a:xfrm>
        </p:spPr>
        <p:txBody>
          <a:bodyPr>
            <a:normAutofit/>
          </a:bodyPr>
          <a:lstStyle/>
          <a:p>
            <a:pPr>
              <a:buFont typeface="Wingdings" panose="05000000000000000000" pitchFamily="2" charset="2"/>
              <a:buChar char="Ø"/>
            </a:pPr>
            <a:r>
              <a:rPr lang="en-US" dirty="0" smtClean="0"/>
              <a:t> Modification of current structure</a:t>
            </a:r>
          </a:p>
          <a:p>
            <a:pPr lvl="1">
              <a:buFont typeface="Wingdings" panose="05000000000000000000" pitchFamily="2" charset="2"/>
              <a:buChar char="Ø"/>
            </a:pPr>
            <a:r>
              <a:rPr lang="en-US" dirty="0" smtClean="0"/>
              <a:t>Weight no longer issue</a:t>
            </a:r>
          </a:p>
          <a:p>
            <a:pPr lvl="1">
              <a:buFont typeface="Wingdings" panose="05000000000000000000" pitchFamily="2" charset="2"/>
              <a:buChar char="Ø"/>
            </a:pPr>
            <a:r>
              <a:rPr lang="en-US" dirty="0" smtClean="0"/>
              <a:t>Goal is for a stable structure</a:t>
            </a:r>
          </a:p>
          <a:p>
            <a:pPr>
              <a:buFont typeface="Wingdings" panose="05000000000000000000" pitchFamily="2" charset="2"/>
              <a:buChar char="Ø"/>
            </a:pPr>
            <a:r>
              <a:rPr lang="en-US" dirty="0" smtClean="0"/>
              <a:t>Switch to rubber 4” casters</a:t>
            </a:r>
          </a:p>
          <a:p>
            <a:pPr lvl="1">
              <a:buFont typeface="Wingdings" panose="05000000000000000000" pitchFamily="2" charset="2"/>
              <a:buChar char="Ø"/>
            </a:pPr>
            <a:r>
              <a:rPr lang="en-US" dirty="0" smtClean="0"/>
              <a:t>No leveling caster presents alignment dilemma</a:t>
            </a:r>
          </a:p>
          <a:p>
            <a:pPr lvl="1">
              <a:buFont typeface="Wingdings" panose="05000000000000000000" pitchFamily="2" charset="2"/>
              <a:buChar char="Ø"/>
            </a:pPr>
            <a:r>
              <a:rPr lang="en-US" dirty="0" smtClean="0"/>
              <a:t>Solved with foot floor lock (red) and adjustable vibration feet (yellow)</a:t>
            </a:r>
          </a:p>
          <a:p>
            <a:pPr>
              <a:buFont typeface="Wingdings" panose="05000000000000000000" pitchFamily="2" charset="2"/>
              <a:buChar char="Ø"/>
            </a:pPr>
            <a:r>
              <a:rPr lang="en-US" dirty="0"/>
              <a:t> </a:t>
            </a:r>
            <a:r>
              <a:rPr lang="en-US" dirty="0" smtClean="0"/>
              <a:t>More 45 degree pieces added to resist forward vibration resistance and rotation</a:t>
            </a:r>
          </a:p>
          <a:p>
            <a:pPr>
              <a:buFont typeface="Wingdings" panose="05000000000000000000" pitchFamily="2" charset="2"/>
              <a:buChar char="Ø"/>
            </a:pPr>
            <a:r>
              <a:rPr lang="en-US" dirty="0"/>
              <a:t> </a:t>
            </a:r>
            <a:r>
              <a:rPr lang="en-US" dirty="0" smtClean="0"/>
              <a:t>Base pieces changed to 1020 </a:t>
            </a:r>
          </a:p>
          <a:p>
            <a:pPr>
              <a:buFont typeface="Wingdings" panose="05000000000000000000" pitchFamily="2" charset="2"/>
              <a:buChar char="Ø"/>
            </a:pPr>
            <a:r>
              <a:rPr lang="en-US" dirty="0"/>
              <a:t> </a:t>
            </a:r>
            <a:r>
              <a:rPr lang="en-US" dirty="0" smtClean="0"/>
              <a:t>1030 piece added to middle of base to join halves</a:t>
            </a:r>
          </a:p>
          <a:p>
            <a:pPr lvl="1">
              <a:buFont typeface="Wingdings" panose="05000000000000000000" pitchFamily="2" charset="2"/>
              <a:buChar char="Ø"/>
            </a:pPr>
            <a:endParaRPr lang="en-US" dirty="0" smtClean="0"/>
          </a:p>
          <a:p>
            <a:pPr>
              <a:buFont typeface="Wingdings" panose="05000000000000000000" pitchFamily="2" charset="2"/>
              <a:buChar char="Ø"/>
            </a:pPr>
            <a:endParaRPr lang="en-US" dirty="0" smtClean="0"/>
          </a:p>
          <a:p>
            <a:pPr>
              <a:buFont typeface="Wingdings" panose="05000000000000000000" pitchFamily="2" charset="2"/>
              <a:buChar char="Ø"/>
            </a:pPr>
            <a:endParaRPr lang="en-US"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783469" y="1846264"/>
            <a:ext cx="4138531" cy="4351858"/>
          </a:xfrm>
        </p:spPr>
      </p:pic>
      <p:sp>
        <p:nvSpPr>
          <p:cNvPr id="4" name="Footer Placeholder 3"/>
          <p:cNvSpPr>
            <a:spLocks noGrp="1"/>
          </p:cNvSpPr>
          <p:nvPr>
            <p:ph type="ftr" sz="quarter" idx="11"/>
          </p:nvPr>
        </p:nvSpPr>
        <p:spPr/>
        <p:txBody>
          <a:bodyPr/>
          <a:lstStyle/>
          <a:p>
            <a:r>
              <a:rPr lang="en-US" smtClean="0"/>
              <a:t>SAR Imager Team</a:t>
            </a:r>
            <a:endParaRPr lang="en-US"/>
          </a:p>
        </p:txBody>
      </p:sp>
      <p:sp>
        <p:nvSpPr>
          <p:cNvPr id="6" name="Slide Number Placeholder 5"/>
          <p:cNvSpPr>
            <a:spLocks noGrp="1"/>
          </p:cNvSpPr>
          <p:nvPr>
            <p:ph type="sldNum" sz="quarter" idx="12"/>
          </p:nvPr>
        </p:nvSpPr>
        <p:spPr/>
        <p:txBody>
          <a:bodyPr/>
          <a:lstStyle/>
          <a:p>
            <a:fld id="{703D5B72-A720-44FC-8017-B2C9BDBBADC0}" type="slidenum">
              <a:rPr lang="en-US" smtClean="0"/>
              <a:t>21</a:t>
            </a:fld>
            <a:endParaRPr lang="en-US"/>
          </a:p>
        </p:txBody>
      </p:sp>
      <p:sp>
        <p:nvSpPr>
          <p:cNvPr id="7" name="Footer Placeholder 2"/>
          <p:cNvSpPr txBox="1">
            <a:spLocks/>
          </p:cNvSpPr>
          <p:nvPr/>
        </p:nvSpPr>
        <p:spPr>
          <a:xfrm>
            <a:off x="526473" y="6454115"/>
            <a:ext cx="2335668" cy="365125"/>
          </a:xfrm>
          <a:prstGeom prst="rect">
            <a:avLst/>
          </a:prstGeom>
        </p:spPr>
        <p:txBody>
          <a:bodyPr vert="horz" lIns="91440" tIns="45720" rIns="91440" bIns="45720" rtlCol="0" anchor="ctr"/>
          <a:lstStyle>
            <a:defPPr>
              <a:defRPr lang="en-US"/>
            </a:defPPr>
            <a:lvl1pPr marL="0" algn="ctr" defTabSz="914400" rtl="0" eaLnBrk="1" latinLnBrk="0" hangingPunct="1">
              <a:defRPr sz="900" kern="1200" cap="all" baseline="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LUKE BALDWIN</a:t>
            </a:r>
            <a:endParaRPr lang="en-US" dirty="0"/>
          </a:p>
        </p:txBody>
      </p:sp>
    </p:spTree>
    <p:extLst>
      <p:ext uri="{BB962C8B-B14F-4D97-AF65-F5344CB8AC3E}">
        <p14:creationId xmlns:p14="http://schemas.microsoft.com/office/powerpoint/2010/main" val="31302015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Shape 72"/>
          <p:cNvSpPr txBox="1">
            <a:spLocks noGrp="1"/>
          </p:cNvSpPr>
          <p:nvPr>
            <p:ph type="title"/>
          </p:nvPr>
        </p:nvSpPr>
        <p:spPr>
          <a:xfrm>
            <a:off x="1140823" y="810878"/>
            <a:ext cx="10058398" cy="700127"/>
          </a:xfrm>
          <a:prstGeom prst="rect">
            <a:avLst/>
          </a:prstGeom>
          <a:noFill/>
          <a:ln>
            <a:noFill/>
          </a:ln>
        </p:spPr>
        <p:txBody>
          <a:bodyPr lIns="91425" tIns="45700" rIns="91425" bIns="45700" anchor="b" anchorCtr="0">
            <a:noAutofit/>
          </a:bodyPr>
          <a:lstStyle/>
          <a:p>
            <a:pPr marL="0" marR="0" lvl="0" indent="0" algn="ctr" rtl="0">
              <a:lnSpc>
                <a:spcPct val="85000"/>
              </a:lnSpc>
              <a:spcBef>
                <a:spcPts val="0"/>
              </a:spcBef>
              <a:spcAft>
                <a:spcPts val="0"/>
              </a:spcAft>
              <a:buClr>
                <a:srgbClr val="3F3F3F"/>
              </a:buClr>
              <a:buSzPct val="25000"/>
              <a:buFont typeface="Calibri"/>
              <a:buNone/>
            </a:pPr>
            <a:r>
              <a:rPr lang="en-US" sz="4800" b="0" i="0" u="none" strike="noStrike" cap="none" dirty="0" smtClean="0">
                <a:solidFill>
                  <a:srgbClr val="3F3F3F"/>
                </a:solidFill>
                <a:latin typeface="Calibri"/>
                <a:ea typeface="Calibri"/>
                <a:cs typeface="Calibri"/>
                <a:sym typeface="Calibri"/>
              </a:rPr>
              <a:t>Component </a:t>
            </a:r>
            <a:r>
              <a:rPr lang="en-US" sz="4800" b="0" i="0" u="none" strike="noStrike" cap="none" dirty="0" smtClean="0">
                <a:solidFill>
                  <a:srgbClr val="3F3F3F"/>
                </a:solidFill>
                <a:latin typeface="Calibri"/>
                <a:ea typeface="Calibri"/>
                <a:cs typeface="Calibri"/>
                <a:sym typeface="Calibri"/>
              </a:rPr>
              <a:t>Housing</a:t>
            </a:r>
            <a:endParaRPr lang="en-US" sz="4800" b="0" i="0" u="none" strike="noStrike" cap="none" dirty="0">
              <a:solidFill>
                <a:srgbClr val="3F3F3F"/>
              </a:solidFill>
              <a:latin typeface="Calibri"/>
              <a:ea typeface="Calibri"/>
              <a:cs typeface="Calibri"/>
              <a:sym typeface="Calibri"/>
            </a:endParaRPr>
          </a:p>
        </p:txBody>
      </p:sp>
      <p:sp>
        <p:nvSpPr>
          <p:cNvPr id="73" name="Shape 73"/>
          <p:cNvSpPr/>
          <p:nvPr/>
        </p:nvSpPr>
        <p:spPr>
          <a:xfrm>
            <a:off x="5978819" y="3275111"/>
            <a:ext cx="284051" cy="307777"/>
          </a:xfrm>
          <a:prstGeom prst="rect">
            <a:avLst/>
          </a:prstGeom>
          <a:noFill/>
          <a:ln>
            <a:noFill/>
          </a:ln>
        </p:spPr>
        <p:txBody>
          <a:bodyPr lIns="91425" tIns="45700" rIns="91425" bIns="45700" anchor="t" anchorCtr="0">
            <a:noAutofit/>
          </a:bodyPr>
          <a:lstStyle/>
          <a:p>
            <a:pPr>
              <a:buClr>
                <a:srgbClr val="000000"/>
              </a:buClr>
              <a:buSzPct val="25000"/>
              <a:buFont typeface="Arial"/>
              <a:buNone/>
            </a:pPr>
            <a:r>
              <a:rPr lang="en-US" sz="1400" kern="0" dirty="0">
                <a:solidFill>
                  <a:srgbClr val="000000"/>
                </a:solidFill>
                <a:ea typeface="Arial"/>
                <a:cs typeface="Arial"/>
                <a:sym typeface="Arial"/>
                <a:rtl val="0"/>
              </a:rPr>
              <a:t>  </a:t>
            </a:r>
          </a:p>
        </p:txBody>
      </p:sp>
      <p:sp>
        <p:nvSpPr>
          <p:cNvPr id="74" name="Shape 74"/>
          <p:cNvSpPr/>
          <p:nvPr/>
        </p:nvSpPr>
        <p:spPr>
          <a:xfrm>
            <a:off x="5978819" y="3275111"/>
            <a:ext cx="234360" cy="307777"/>
          </a:xfrm>
          <a:prstGeom prst="rect">
            <a:avLst/>
          </a:prstGeom>
          <a:noFill/>
          <a:ln>
            <a:noFill/>
          </a:ln>
        </p:spPr>
        <p:txBody>
          <a:bodyPr lIns="91425" tIns="45700" rIns="91425" bIns="45700" anchor="t" anchorCtr="0">
            <a:noAutofit/>
          </a:bodyPr>
          <a:lstStyle/>
          <a:p>
            <a:pPr>
              <a:buClr>
                <a:srgbClr val="000000"/>
              </a:buClr>
              <a:buSzPct val="25000"/>
              <a:buFont typeface="Arial"/>
              <a:buNone/>
            </a:pPr>
            <a:r>
              <a:rPr lang="en-US" sz="1400" kern="0" dirty="0">
                <a:solidFill>
                  <a:srgbClr val="000000"/>
                </a:solidFill>
                <a:ea typeface="Arial"/>
                <a:cs typeface="Arial"/>
                <a:sym typeface="Arial"/>
                <a:rtl val="0"/>
              </a:rPr>
              <a:t> </a:t>
            </a:r>
          </a:p>
        </p:txBody>
      </p:sp>
      <p:sp>
        <p:nvSpPr>
          <p:cNvPr id="78" name="Shape 78"/>
          <p:cNvSpPr txBox="1">
            <a:spLocks noGrp="1"/>
          </p:cNvSpPr>
          <p:nvPr>
            <p:ph type="ftr" idx="11"/>
          </p:nvPr>
        </p:nvSpPr>
        <p:spPr>
          <a:xfrm>
            <a:off x="3686185" y="6459785"/>
            <a:ext cx="4822799" cy="365099"/>
          </a:xfrm>
          <a:prstGeom prst="rect">
            <a:avLst/>
          </a:prstGeom>
          <a:noFill/>
          <a:ln>
            <a:noFill/>
          </a:ln>
        </p:spPr>
        <p:txBody>
          <a:bodyPr lIns="91425" tIns="45700" rIns="91425" bIns="45700" anchor="ctr" anchorCtr="0">
            <a:noAutofit/>
          </a:bodyPr>
          <a:lstStyle/>
          <a:p>
            <a:pPr>
              <a:buSzPct val="25000"/>
            </a:pPr>
            <a:r>
              <a:rPr lang="en-US" smtClean="0"/>
              <a:t>SAR Imager Team</a:t>
            </a:r>
            <a:endParaRPr lang="en-US" dirty="0"/>
          </a:p>
        </p:txBody>
      </p:sp>
      <p:pic>
        <p:nvPicPr>
          <p:cNvPr id="9" name="Picture 2"/>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2038" b="89498" l="8121" r="92848"/>
                    </a14:imgEffect>
                  </a14:imgLayer>
                </a14:imgProps>
              </a:ext>
              <a:ext uri="{28A0092B-C50C-407E-A947-70E740481C1C}">
                <a14:useLocalDpi xmlns:a14="http://schemas.microsoft.com/office/drawing/2010/main" val="0"/>
              </a:ext>
            </a:extLst>
          </a:blip>
          <a:srcRect/>
          <a:stretch>
            <a:fillRect/>
          </a:stretch>
        </p:blipFill>
        <p:spPr bwMode="auto">
          <a:xfrm>
            <a:off x="1091646" y="1684548"/>
            <a:ext cx="5407080" cy="4181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3"/>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1140823" y="3902815"/>
            <a:ext cx="5355014" cy="41412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Content Placeholder 2"/>
          <p:cNvSpPr txBox="1">
            <a:spLocks/>
          </p:cNvSpPr>
          <p:nvPr/>
        </p:nvSpPr>
        <p:spPr>
          <a:xfrm>
            <a:off x="7324834" y="1911022"/>
            <a:ext cx="3657600" cy="4724400"/>
          </a:xfrm>
          <a:prstGeom prst="rect">
            <a:avLst/>
          </a:prstGeom>
          <a:noFill/>
          <a:ln>
            <a:noFill/>
          </a:ln>
        </p:spPr>
        <p:txBody>
          <a:bodyPr lIns="91425" tIns="91425" rIns="91425" bIns="91425" anchor="t" anchorCtr="0">
            <a:normAutofit/>
          </a:bodyPr>
          <a:lstStyle>
            <a:defPPr marR="0" lvl="0" algn="l" rtl="0">
              <a:lnSpc>
                <a:spcPct val="100000"/>
              </a:lnSpc>
              <a:spcBef>
                <a:spcPts val="0"/>
              </a:spcBef>
              <a:spcAft>
                <a:spcPts val="0"/>
              </a:spcAft>
            </a:defPPr>
            <a:lvl1pPr marL="91440" marR="0" lvl="0" indent="289560" algn="l" rtl="0">
              <a:lnSpc>
                <a:spcPct val="90000"/>
              </a:lnSpc>
              <a:spcBef>
                <a:spcPts val="1200"/>
              </a:spcBef>
              <a:spcAft>
                <a:spcPts val="200"/>
              </a:spcAft>
              <a:buClr>
                <a:schemeClr val="accent1"/>
              </a:buClr>
              <a:buFont typeface="Calibri"/>
              <a:buChar char=" "/>
              <a:defRPr sz="2000" b="0" i="0" u="none" strike="noStrike" cap="none">
                <a:solidFill>
                  <a:srgbClr val="3F3F3F"/>
                </a:solidFill>
                <a:latin typeface="Calibri"/>
                <a:ea typeface="Calibri"/>
                <a:cs typeface="Calibri"/>
                <a:sym typeface="Calibri"/>
              </a:defRPr>
            </a:lvl1pPr>
            <a:lvl2pPr marL="384048" marR="0" lvl="1" indent="149352" algn="l" rtl="0">
              <a:lnSpc>
                <a:spcPct val="90000"/>
              </a:lnSpc>
              <a:spcBef>
                <a:spcPts val="200"/>
              </a:spcBef>
              <a:spcAft>
                <a:spcPts val="400"/>
              </a:spcAft>
              <a:buClr>
                <a:schemeClr val="accent1"/>
              </a:buClr>
              <a:buFont typeface="Calibri"/>
              <a:buChar char="◦"/>
              <a:defRPr sz="1800" b="0" i="0" u="none" strike="noStrike" cap="none">
                <a:solidFill>
                  <a:srgbClr val="3F3F3F"/>
                </a:solidFill>
                <a:latin typeface="Calibri"/>
                <a:ea typeface="Calibri"/>
                <a:cs typeface="Calibri"/>
                <a:sym typeface="Calibri"/>
              </a:defRPr>
            </a:lvl2pPr>
            <a:lvl3pPr marL="566928" marR="0" lvl="2" indent="80772" algn="l" rtl="0">
              <a:lnSpc>
                <a:spcPct val="90000"/>
              </a:lnSpc>
              <a:spcBef>
                <a:spcPts val="200"/>
              </a:spcBef>
              <a:spcAft>
                <a:spcPts val="400"/>
              </a:spcAft>
              <a:buClr>
                <a:schemeClr val="accent1"/>
              </a:buClr>
              <a:buFont typeface="Calibri"/>
              <a:buChar char="◦"/>
              <a:defRPr sz="1400" b="0" i="0" u="none" strike="noStrike" cap="none">
                <a:solidFill>
                  <a:srgbClr val="3F3F3F"/>
                </a:solidFill>
                <a:latin typeface="Calibri"/>
                <a:ea typeface="Calibri"/>
                <a:cs typeface="Calibri"/>
                <a:sym typeface="Calibri"/>
              </a:defRPr>
            </a:lvl3pPr>
            <a:lvl4pPr marL="749808" marR="0" lvl="3" indent="75691" algn="l" rtl="0">
              <a:lnSpc>
                <a:spcPct val="90000"/>
              </a:lnSpc>
              <a:spcBef>
                <a:spcPts val="200"/>
              </a:spcBef>
              <a:spcAft>
                <a:spcPts val="400"/>
              </a:spcAft>
              <a:buClr>
                <a:schemeClr val="accent1"/>
              </a:buClr>
              <a:buFont typeface="Calibri"/>
              <a:buChar char="◦"/>
              <a:defRPr sz="1400" b="0" i="0" u="none" strike="noStrike" cap="none">
                <a:solidFill>
                  <a:srgbClr val="3F3F3F"/>
                </a:solidFill>
                <a:latin typeface="Calibri"/>
                <a:ea typeface="Calibri"/>
                <a:cs typeface="Calibri"/>
                <a:sym typeface="Calibri"/>
              </a:defRPr>
            </a:lvl4pPr>
            <a:lvl5pPr marL="932688" marR="0" lvl="4" indent="83311" algn="l" rtl="0">
              <a:lnSpc>
                <a:spcPct val="90000"/>
              </a:lnSpc>
              <a:spcBef>
                <a:spcPts val="200"/>
              </a:spcBef>
              <a:spcAft>
                <a:spcPts val="400"/>
              </a:spcAft>
              <a:buClr>
                <a:schemeClr val="accent1"/>
              </a:buClr>
              <a:buFont typeface="Calibri"/>
              <a:buChar char="◦"/>
              <a:defRPr sz="1400" b="0" i="0" u="none" strike="noStrike" cap="none">
                <a:solidFill>
                  <a:srgbClr val="3F3F3F"/>
                </a:solidFill>
                <a:latin typeface="Calibri"/>
                <a:ea typeface="Calibri"/>
                <a:cs typeface="Calibri"/>
                <a:sym typeface="Calibri"/>
              </a:defRPr>
            </a:lvl5pPr>
            <a:lvl6pPr marL="1100000" marR="0" lvl="5" indent="30299" algn="l" rtl="0">
              <a:lnSpc>
                <a:spcPct val="90000"/>
              </a:lnSpc>
              <a:spcBef>
                <a:spcPts val="200"/>
              </a:spcBef>
              <a:spcAft>
                <a:spcPts val="400"/>
              </a:spcAft>
              <a:buClr>
                <a:schemeClr val="accent1"/>
              </a:buClr>
              <a:buFont typeface="Calibri"/>
              <a:buChar char="◦"/>
              <a:defRPr sz="1400" b="0" i="0" u="none" strike="noStrike" cap="none">
                <a:solidFill>
                  <a:srgbClr val="3F3F3F"/>
                </a:solidFill>
                <a:latin typeface="Calibri"/>
                <a:ea typeface="Calibri"/>
                <a:cs typeface="Calibri"/>
                <a:sym typeface="Calibri"/>
              </a:defRPr>
            </a:lvl6pPr>
            <a:lvl7pPr marL="1300000" marR="0" lvl="6" indent="33499" algn="l" rtl="0">
              <a:lnSpc>
                <a:spcPct val="90000"/>
              </a:lnSpc>
              <a:spcBef>
                <a:spcPts val="200"/>
              </a:spcBef>
              <a:spcAft>
                <a:spcPts val="400"/>
              </a:spcAft>
              <a:buClr>
                <a:schemeClr val="accent1"/>
              </a:buClr>
              <a:buFont typeface="Calibri"/>
              <a:buChar char="◦"/>
              <a:defRPr sz="1400" b="0" i="0" u="none" strike="noStrike" cap="none">
                <a:solidFill>
                  <a:srgbClr val="3F3F3F"/>
                </a:solidFill>
                <a:latin typeface="Calibri"/>
                <a:ea typeface="Calibri"/>
                <a:cs typeface="Calibri"/>
                <a:sym typeface="Calibri"/>
              </a:defRPr>
            </a:lvl7pPr>
            <a:lvl8pPr marL="1500000" marR="0" lvl="7" indent="36699" algn="l" rtl="0">
              <a:lnSpc>
                <a:spcPct val="90000"/>
              </a:lnSpc>
              <a:spcBef>
                <a:spcPts val="200"/>
              </a:spcBef>
              <a:spcAft>
                <a:spcPts val="400"/>
              </a:spcAft>
              <a:buClr>
                <a:schemeClr val="accent1"/>
              </a:buClr>
              <a:buFont typeface="Calibri"/>
              <a:buChar char="◦"/>
              <a:defRPr sz="1400" b="0" i="0" u="none" strike="noStrike" cap="none">
                <a:solidFill>
                  <a:srgbClr val="3F3F3F"/>
                </a:solidFill>
                <a:latin typeface="Calibri"/>
                <a:ea typeface="Calibri"/>
                <a:cs typeface="Calibri"/>
                <a:sym typeface="Calibri"/>
              </a:defRPr>
            </a:lvl8pPr>
            <a:lvl9pPr marL="1699999" marR="0" lvl="8" indent="27201" algn="l" rtl="0">
              <a:lnSpc>
                <a:spcPct val="90000"/>
              </a:lnSpc>
              <a:spcBef>
                <a:spcPts val="200"/>
              </a:spcBef>
              <a:spcAft>
                <a:spcPts val="400"/>
              </a:spcAft>
              <a:buClr>
                <a:schemeClr val="accent1"/>
              </a:buClr>
              <a:buFont typeface="Calibri"/>
              <a:buChar char="◦"/>
              <a:defRPr sz="1400" b="0" i="0" u="none" strike="noStrike" cap="none">
                <a:solidFill>
                  <a:srgbClr val="3F3F3F"/>
                </a:solidFill>
                <a:latin typeface="Calibri"/>
                <a:ea typeface="Calibri"/>
                <a:cs typeface="Calibri"/>
                <a:sym typeface="Calibri"/>
              </a:defRPr>
            </a:lvl9pPr>
          </a:lstStyle>
          <a:p>
            <a:pPr>
              <a:buClr>
                <a:srgbClr val="1CADE4"/>
              </a:buClr>
              <a:buFont typeface="Wingdings" panose="05000000000000000000" pitchFamily="2" charset="2"/>
              <a:buChar char="Ø"/>
            </a:pPr>
            <a:r>
              <a:rPr lang="en-US" kern="0" dirty="0" smtClean="0">
                <a:rtl val="0"/>
              </a:rPr>
              <a:t>Aluminum 6061</a:t>
            </a:r>
          </a:p>
          <a:p>
            <a:pPr>
              <a:buClr>
                <a:srgbClr val="1CADE4"/>
              </a:buClr>
              <a:buFont typeface="Wingdings" panose="05000000000000000000" pitchFamily="2" charset="2"/>
              <a:buChar char="Ø"/>
            </a:pPr>
            <a:r>
              <a:rPr lang="en-US" kern="0" dirty="0" smtClean="0">
                <a:rtl val="0"/>
              </a:rPr>
              <a:t>Exterior panel mounted connectors</a:t>
            </a:r>
          </a:p>
          <a:p>
            <a:pPr lvl="1">
              <a:buClr>
                <a:srgbClr val="1CADE4"/>
              </a:buClr>
              <a:buFont typeface="Wingdings" panose="05000000000000000000" pitchFamily="2" charset="2"/>
              <a:buChar char="Ø"/>
            </a:pPr>
            <a:r>
              <a:rPr lang="en-US" kern="0" dirty="0" smtClean="0">
                <a:rtl val="0"/>
              </a:rPr>
              <a:t>VGA</a:t>
            </a:r>
          </a:p>
          <a:p>
            <a:pPr lvl="1">
              <a:buClr>
                <a:srgbClr val="1CADE4"/>
              </a:buClr>
              <a:buFont typeface="Wingdings" panose="05000000000000000000" pitchFamily="2" charset="2"/>
              <a:buChar char="Ø"/>
            </a:pPr>
            <a:r>
              <a:rPr lang="en-US" kern="0" dirty="0" smtClean="0">
                <a:rtl val="0"/>
              </a:rPr>
              <a:t>USB x2</a:t>
            </a:r>
          </a:p>
          <a:p>
            <a:pPr lvl="1">
              <a:buClr>
                <a:srgbClr val="1CADE4"/>
              </a:buClr>
              <a:buFont typeface="Wingdings" panose="05000000000000000000" pitchFamily="2" charset="2"/>
              <a:buChar char="Ø"/>
            </a:pPr>
            <a:r>
              <a:rPr lang="en-US" kern="0" dirty="0" smtClean="0">
                <a:rtl val="0"/>
              </a:rPr>
              <a:t>Power</a:t>
            </a:r>
          </a:p>
          <a:p>
            <a:pPr lvl="1">
              <a:buClr>
                <a:srgbClr val="1CADE4"/>
              </a:buClr>
              <a:buFont typeface="Wingdings" panose="05000000000000000000" pitchFamily="2" charset="2"/>
              <a:buChar char="Ø"/>
            </a:pPr>
            <a:r>
              <a:rPr lang="en-US" kern="0" dirty="0" smtClean="0">
                <a:rtl val="0"/>
              </a:rPr>
              <a:t>SMA</a:t>
            </a:r>
          </a:p>
          <a:p>
            <a:pPr>
              <a:buClr>
                <a:srgbClr val="1CADE4"/>
              </a:buClr>
              <a:buFont typeface="Wingdings" panose="05000000000000000000" pitchFamily="2" charset="2"/>
              <a:buChar char="Ø"/>
            </a:pPr>
            <a:r>
              <a:rPr lang="en-US" kern="0" dirty="0" smtClean="0">
                <a:rtl val="0"/>
              </a:rPr>
              <a:t>24”x17”x5” at 0.09” thickness</a:t>
            </a:r>
          </a:p>
          <a:p>
            <a:pPr>
              <a:buClr>
                <a:srgbClr val="1CADE4"/>
              </a:buClr>
              <a:buFont typeface="Wingdings" panose="05000000000000000000" pitchFamily="2" charset="2"/>
              <a:buChar char="Ø"/>
            </a:pPr>
            <a:r>
              <a:rPr lang="en-US" kern="0" dirty="0" smtClean="0">
                <a:rtl val="0"/>
              </a:rPr>
              <a:t>Weight: 12.9 </a:t>
            </a:r>
            <a:r>
              <a:rPr lang="en-US" kern="0" dirty="0" err="1" smtClean="0">
                <a:rtl val="0"/>
              </a:rPr>
              <a:t>lbs</a:t>
            </a:r>
            <a:endParaRPr lang="en-US" kern="0" dirty="0" smtClean="0">
              <a:rtl val="0"/>
            </a:endParaRPr>
          </a:p>
          <a:p>
            <a:pPr>
              <a:buClr>
                <a:srgbClr val="1CADE4"/>
              </a:buClr>
              <a:buFont typeface="Wingdings" panose="05000000000000000000" pitchFamily="2" charset="2"/>
              <a:buChar char="Ø"/>
            </a:pPr>
            <a:r>
              <a:rPr lang="en-US" kern="0" dirty="0" smtClean="0">
                <a:rtl val="0"/>
              </a:rPr>
              <a:t>Lockable</a:t>
            </a:r>
          </a:p>
          <a:p>
            <a:pPr>
              <a:buClr>
                <a:srgbClr val="1CADE4"/>
              </a:buClr>
            </a:pPr>
            <a:endParaRPr lang="en-US" kern="0" dirty="0" smtClean="0">
              <a:rtl val="0"/>
            </a:endParaRPr>
          </a:p>
        </p:txBody>
      </p:sp>
      <p:sp>
        <p:nvSpPr>
          <p:cNvPr id="5" name="Slide Number Placeholder 4"/>
          <p:cNvSpPr>
            <a:spLocks noGrp="1"/>
          </p:cNvSpPr>
          <p:nvPr>
            <p:ph type="sldNum" idx="12"/>
          </p:nvPr>
        </p:nvSpPr>
        <p:spPr/>
        <p:txBody>
          <a:bodyPr/>
          <a:lstStyle/>
          <a:p>
            <a:pPr algn="r">
              <a:buClr>
                <a:srgbClr val="FFFFFF"/>
              </a:buClr>
              <a:buSzPct val="25000"/>
              <a:buFont typeface="Calibri"/>
              <a:buNone/>
            </a:pPr>
            <a:fld id="{00000000-1234-1234-1234-123412341234}" type="slidenum">
              <a:rPr lang="en-US" sz="1050" smtClean="0">
                <a:solidFill>
                  <a:srgbClr val="FFFFFF"/>
                </a:solidFill>
                <a:latin typeface="Calibri"/>
                <a:ea typeface="Calibri"/>
                <a:cs typeface="Calibri"/>
                <a:sym typeface="Calibri"/>
              </a:rPr>
              <a:pPr algn="r">
                <a:buClr>
                  <a:srgbClr val="FFFFFF"/>
                </a:buClr>
                <a:buSzPct val="25000"/>
                <a:buFont typeface="Calibri"/>
                <a:buNone/>
              </a:pPr>
              <a:t>22</a:t>
            </a:fld>
            <a:endParaRPr lang="en-US" sz="1050">
              <a:solidFill>
                <a:srgbClr val="FFFFFF"/>
              </a:solidFill>
              <a:latin typeface="Calibri"/>
              <a:ea typeface="Calibri"/>
              <a:cs typeface="Calibri"/>
              <a:sym typeface="Calibri"/>
            </a:endParaRPr>
          </a:p>
        </p:txBody>
      </p:sp>
      <p:sp>
        <p:nvSpPr>
          <p:cNvPr id="11" name="Footer Placeholder 2"/>
          <p:cNvSpPr txBox="1">
            <a:spLocks/>
          </p:cNvSpPr>
          <p:nvPr/>
        </p:nvSpPr>
        <p:spPr>
          <a:xfrm>
            <a:off x="526473" y="6454115"/>
            <a:ext cx="2335668" cy="365125"/>
          </a:xfrm>
          <a:prstGeom prst="rect">
            <a:avLst/>
          </a:prstGeom>
        </p:spPr>
        <p:txBody>
          <a:bodyPr vert="horz" lIns="91440" tIns="45720" rIns="91440" bIns="45720" rtlCol="0" anchor="ctr"/>
          <a:lstStyle>
            <a:defPPr>
              <a:defRPr lang="en-US"/>
            </a:defPPr>
            <a:lvl1pPr marL="0" algn="ctr" defTabSz="914400" rtl="0" eaLnBrk="1" latinLnBrk="0" hangingPunct="1">
              <a:defRPr sz="900" kern="1200" cap="all" baseline="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LUKE BALDWIN</a:t>
            </a:r>
            <a:endParaRPr lang="en-US" dirty="0"/>
          </a:p>
        </p:txBody>
      </p:sp>
    </p:spTree>
    <p:extLst>
      <p:ext uri="{BB962C8B-B14F-4D97-AF65-F5344CB8AC3E}">
        <p14:creationId xmlns:p14="http://schemas.microsoft.com/office/powerpoint/2010/main" val="2707268870"/>
      </p:ext>
    </p:extLst>
  </p:cSld>
  <p:clrMapOvr>
    <a:masterClrMapping/>
  </p:clrMapOvr>
  <p:transition spd="slow">
    <p:cu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79" y="176980"/>
            <a:ext cx="10058398" cy="852455"/>
          </a:xfrm>
        </p:spPr>
        <p:txBody>
          <a:bodyPr/>
          <a:lstStyle/>
          <a:p>
            <a:pPr algn="ctr"/>
            <a:r>
              <a:rPr lang="en-US" dirty="0"/>
              <a:t>Component </a:t>
            </a:r>
            <a:r>
              <a:rPr lang="en-US" dirty="0" smtClean="0"/>
              <a:t>Housing</a:t>
            </a:r>
            <a:endParaRPr lang="en-US" dirty="0"/>
          </a:p>
        </p:txBody>
      </p:sp>
      <p:sp>
        <p:nvSpPr>
          <p:cNvPr id="5" name="Slide Number Placeholder 4"/>
          <p:cNvSpPr>
            <a:spLocks noGrp="1"/>
          </p:cNvSpPr>
          <p:nvPr>
            <p:ph type="sldNum" idx="12"/>
          </p:nvPr>
        </p:nvSpPr>
        <p:spPr/>
        <p:txBody>
          <a:bodyPr/>
          <a:lstStyle/>
          <a:p>
            <a:pPr algn="r">
              <a:buClr>
                <a:srgbClr val="FFFFFF"/>
              </a:buClr>
              <a:buSzPct val="25000"/>
              <a:buFont typeface="Calibri"/>
              <a:buNone/>
            </a:pPr>
            <a:fld id="{00000000-1234-1234-1234-123412341234}" type="slidenum">
              <a:rPr lang="en-US" sz="1050" smtClean="0">
                <a:solidFill>
                  <a:srgbClr val="FFFFFF"/>
                </a:solidFill>
                <a:latin typeface="Calibri"/>
                <a:ea typeface="Calibri"/>
                <a:cs typeface="Calibri"/>
                <a:sym typeface="Calibri"/>
              </a:rPr>
              <a:pPr algn="r">
                <a:buClr>
                  <a:srgbClr val="FFFFFF"/>
                </a:buClr>
                <a:buSzPct val="25000"/>
                <a:buFont typeface="Calibri"/>
                <a:buNone/>
              </a:pPr>
              <a:t>23</a:t>
            </a:fld>
            <a:endParaRPr lang="en-US" sz="1050">
              <a:solidFill>
                <a:srgbClr val="FFFFFF"/>
              </a:solidFill>
              <a:latin typeface="Calibri"/>
              <a:ea typeface="Calibri"/>
              <a:cs typeface="Calibri"/>
              <a:sym typeface="Calibri"/>
            </a:endParaRPr>
          </a:p>
        </p:txBody>
      </p:sp>
      <p:sp>
        <p:nvSpPr>
          <p:cNvPr id="6" name="Rectangle 5"/>
          <p:cNvSpPr/>
          <p:nvPr/>
        </p:nvSpPr>
        <p:spPr>
          <a:xfrm>
            <a:off x="1047135" y="1460090"/>
            <a:ext cx="10191136" cy="5161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kern="0">
              <a:solidFill>
                <a:srgbClr val="FFFFFF"/>
              </a:solidFill>
              <a:sym typeface="Arial"/>
              <a:rtl val="0"/>
            </a:endParaRPr>
          </a:p>
        </p:txBody>
      </p:sp>
      <p:pic>
        <p:nvPicPr>
          <p:cNvPr id="1027" name="Picture 3"/>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4683" b="98943" l="7951" r="92049"/>
                    </a14:imgEffect>
                  </a14:imgLayer>
                </a14:imgProps>
              </a:ext>
              <a:ext uri="{28A0092B-C50C-407E-A947-70E740481C1C}">
                <a14:useLocalDpi xmlns:a14="http://schemas.microsoft.com/office/drawing/2010/main" val="0"/>
              </a:ext>
            </a:extLst>
          </a:blip>
          <a:srcRect/>
          <a:stretch>
            <a:fillRect/>
          </a:stretch>
        </p:blipFill>
        <p:spPr bwMode="auto">
          <a:xfrm>
            <a:off x="914399" y="638909"/>
            <a:ext cx="4911213" cy="57442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3"/>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4987403" y="1674840"/>
            <a:ext cx="7152990" cy="55316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Footer Placeholder 2"/>
          <p:cNvSpPr>
            <a:spLocks noGrp="1"/>
          </p:cNvSpPr>
          <p:nvPr>
            <p:ph type="ftr" idx="11"/>
          </p:nvPr>
        </p:nvSpPr>
        <p:spPr/>
        <p:txBody>
          <a:bodyPr/>
          <a:lstStyle/>
          <a:p>
            <a:r>
              <a:rPr lang="en-US" smtClean="0"/>
              <a:t>SAR Imager Team</a:t>
            </a:r>
            <a:endParaRPr lang="en-US"/>
          </a:p>
        </p:txBody>
      </p:sp>
      <p:sp>
        <p:nvSpPr>
          <p:cNvPr id="11" name="Footer Placeholder 2"/>
          <p:cNvSpPr txBox="1">
            <a:spLocks/>
          </p:cNvSpPr>
          <p:nvPr/>
        </p:nvSpPr>
        <p:spPr>
          <a:xfrm>
            <a:off x="526473" y="6454115"/>
            <a:ext cx="2335668" cy="365125"/>
          </a:xfrm>
          <a:prstGeom prst="rect">
            <a:avLst/>
          </a:prstGeom>
        </p:spPr>
        <p:txBody>
          <a:bodyPr vert="horz" lIns="91440" tIns="45720" rIns="91440" bIns="45720" rtlCol="0" anchor="ctr"/>
          <a:lstStyle>
            <a:defPPr>
              <a:defRPr lang="en-US"/>
            </a:defPPr>
            <a:lvl1pPr marL="0" algn="ctr" defTabSz="914400" rtl="0" eaLnBrk="1" latinLnBrk="0" hangingPunct="1">
              <a:defRPr sz="900" kern="1200" cap="all" baseline="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LUKE BALDWIN</a:t>
            </a:r>
            <a:endParaRPr lang="en-US" dirty="0"/>
          </a:p>
        </p:txBody>
      </p:sp>
    </p:spTree>
    <p:extLst>
      <p:ext uri="{BB962C8B-B14F-4D97-AF65-F5344CB8AC3E}">
        <p14:creationId xmlns:p14="http://schemas.microsoft.com/office/powerpoint/2010/main" val="152658876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Shape 94"/>
          <p:cNvSpPr txBox="1">
            <a:spLocks noGrp="1"/>
          </p:cNvSpPr>
          <p:nvPr>
            <p:ph type="title"/>
          </p:nvPr>
        </p:nvSpPr>
        <p:spPr>
          <a:xfrm>
            <a:off x="1097279" y="286603"/>
            <a:ext cx="10058398" cy="1450755"/>
          </a:xfrm>
          <a:prstGeom prst="rect">
            <a:avLst/>
          </a:prstGeom>
          <a:noFill/>
          <a:ln>
            <a:noFill/>
          </a:ln>
        </p:spPr>
        <p:txBody>
          <a:bodyPr lIns="91425" tIns="45700" rIns="91425" bIns="45700" anchor="b" anchorCtr="0">
            <a:noAutofit/>
          </a:bodyPr>
          <a:lstStyle/>
          <a:p>
            <a:pPr marL="0" marR="0" lvl="0" indent="0" algn="ctr" rtl="0">
              <a:lnSpc>
                <a:spcPct val="85000"/>
              </a:lnSpc>
              <a:spcBef>
                <a:spcPts val="0"/>
              </a:spcBef>
              <a:spcAft>
                <a:spcPts val="0"/>
              </a:spcAft>
              <a:buClr>
                <a:srgbClr val="3F3F3F"/>
              </a:buClr>
              <a:buSzPct val="25000"/>
              <a:buFont typeface="Calibri"/>
              <a:buNone/>
            </a:pPr>
            <a:r>
              <a:rPr lang="en-US" sz="4800" b="0" i="0" u="none" strike="noStrike" cap="none" dirty="0" smtClean="0">
                <a:solidFill>
                  <a:srgbClr val="3F3F3F"/>
                </a:solidFill>
                <a:latin typeface="Calibri"/>
                <a:ea typeface="Calibri"/>
                <a:cs typeface="Calibri"/>
                <a:sym typeface="Calibri"/>
              </a:rPr>
              <a:t>Electromagnetic Interference &amp; Shielding</a:t>
            </a:r>
            <a:endParaRPr lang="en-US" sz="4800" b="0" i="0" u="none" strike="noStrike" cap="none" dirty="0">
              <a:solidFill>
                <a:srgbClr val="3F3F3F"/>
              </a:solidFill>
              <a:latin typeface="Calibri"/>
              <a:ea typeface="Calibri"/>
              <a:cs typeface="Calibri"/>
              <a:sym typeface="Calibri"/>
            </a:endParaRPr>
          </a:p>
        </p:txBody>
      </p:sp>
      <p:sp>
        <p:nvSpPr>
          <p:cNvPr id="95" name="Shape 95"/>
          <p:cNvSpPr txBox="1">
            <a:spLocks noGrp="1"/>
          </p:cNvSpPr>
          <p:nvPr>
            <p:ph type="ftr" idx="11"/>
          </p:nvPr>
        </p:nvSpPr>
        <p:spPr>
          <a:xfrm>
            <a:off x="3686185" y="6459785"/>
            <a:ext cx="4822803" cy="365125"/>
          </a:xfrm>
          <a:prstGeom prst="rect">
            <a:avLst/>
          </a:prstGeom>
          <a:noFill/>
          <a:ln>
            <a:noFill/>
          </a:ln>
        </p:spPr>
        <p:txBody>
          <a:bodyPr lIns="91425" tIns="45700" rIns="91425" bIns="45700" anchor="ctr" anchorCtr="0">
            <a:noAutofit/>
          </a:bodyPr>
          <a:lstStyle/>
          <a:p>
            <a:pPr>
              <a:buSzPct val="25000"/>
            </a:pPr>
            <a:r>
              <a:rPr lang="en-US" smtClean="0"/>
              <a:t>SAR Imager Team</a:t>
            </a:r>
            <a:endParaRPr lang="en-US" dirty="0"/>
          </a:p>
        </p:txBody>
      </p:sp>
      <p:sp>
        <p:nvSpPr>
          <p:cNvPr id="96" name="Shape 96"/>
          <p:cNvSpPr txBox="1">
            <a:spLocks noGrp="1"/>
          </p:cNvSpPr>
          <p:nvPr>
            <p:ph type="sldNum" idx="12"/>
          </p:nvPr>
        </p:nvSpPr>
        <p:spPr>
          <a:xfrm>
            <a:off x="9900457" y="6459785"/>
            <a:ext cx="1312023" cy="365125"/>
          </a:xfrm>
          <a:prstGeom prst="rect">
            <a:avLst/>
          </a:prstGeom>
          <a:noFill/>
          <a:ln>
            <a:noFill/>
          </a:ln>
        </p:spPr>
        <p:txBody>
          <a:bodyPr lIns="91425" tIns="45700" rIns="91425" bIns="45700" anchor="ctr" anchorCtr="0">
            <a:noAutofit/>
          </a:bodyPr>
          <a:lstStyle/>
          <a:p>
            <a:pPr algn="r">
              <a:buClr>
                <a:srgbClr val="FFFFFF"/>
              </a:buClr>
              <a:buSzPct val="25000"/>
              <a:buFont typeface="Calibri"/>
              <a:buNone/>
            </a:pPr>
            <a:fld id="{00000000-1234-1234-1234-123412341234}" type="slidenum">
              <a:rPr lang="en-US" sz="1050">
                <a:solidFill>
                  <a:srgbClr val="FFFFFF"/>
                </a:solidFill>
                <a:latin typeface="Calibri"/>
                <a:ea typeface="Calibri"/>
                <a:cs typeface="Calibri"/>
                <a:sym typeface="Calibri"/>
              </a:rPr>
              <a:pPr algn="r">
                <a:buClr>
                  <a:srgbClr val="FFFFFF"/>
                </a:buClr>
                <a:buSzPct val="25000"/>
                <a:buFont typeface="Calibri"/>
                <a:buNone/>
              </a:pPr>
              <a:t>24</a:t>
            </a:fld>
            <a:endParaRPr lang="en-US" sz="1050" dirty="0">
              <a:solidFill>
                <a:srgbClr val="FFFFFF"/>
              </a:solidFill>
              <a:latin typeface="Calibri"/>
              <a:ea typeface="Calibri"/>
              <a:cs typeface="Calibri"/>
              <a:sym typeface="Calibri"/>
            </a:endParaRPr>
          </a:p>
        </p:txBody>
      </p:sp>
      <p:sp>
        <p:nvSpPr>
          <p:cNvPr id="2" name="Rectangle 1"/>
          <p:cNvSpPr/>
          <p:nvPr/>
        </p:nvSpPr>
        <p:spPr>
          <a:xfrm>
            <a:off x="902367" y="2025332"/>
            <a:ext cx="3720885" cy="403294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kern="0" dirty="0">
              <a:solidFill>
                <a:srgbClr val="FFFFFF"/>
              </a:solidFill>
              <a:sym typeface="Arial"/>
              <a:rtl val="0"/>
            </a:endParaRPr>
          </a:p>
        </p:txBody>
      </p:sp>
      <p:sp>
        <p:nvSpPr>
          <p:cNvPr id="18" name="Content Placeholder 2"/>
          <p:cNvSpPr txBox="1">
            <a:spLocks/>
          </p:cNvSpPr>
          <p:nvPr/>
        </p:nvSpPr>
        <p:spPr>
          <a:xfrm>
            <a:off x="7434792" y="2164171"/>
            <a:ext cx="3720885" cy="4295614"/>
          </a:xfrm>
          <a:prstGeom prst="rect">
            <a:avLst/>
          </a:prstGeom>
          <a:noFill/>
          <a:ln>
            <a:noFill/>
          </a:ln>
        </p:spPr>
        <p:txBody>
          <a:bodyPr lIns="91425" tIns="91425" rIns="91425" bIns="91425" anchor="t" anchorCtr="0">
            <a:noAutofit/>
          </a:bodyPr>
          <a:lstStyle>
            <a:defPPr marR="0" lvl="0" algn="l" rtl="0">
              <a:lnSpc>
                <a:spcPct val="100000"/>
              </a:lnSpc>
              <a:spcBef>
                <a:spcPts val="0"/>
              </a:spcBef>
              <a:spcAft>
                <a:spcPts val="0"/>
              </a:spcAft>
            </a:defPPr>
            <a:lvl1pPr marL="91440" marR="0" lvl="0" indent="289560" algn="l" rtl="0">
              <a:lnSpc>
                <a:spcPct val="90000"/>
              </a:lnSpc>
              <a:spcBef>
                <a:spcPts val="1200"/>
              </a:spcBef>
              <a:spcAft>
                <a:spcPts val="200"/>
              </a:spcAft>
              <a:buClr>
                <a:schemeClr val="accent1"/>
              </a:buClr>
              <a:buFont typeface="Calibri"/>
              <a:buChar char=" "/>
              <a:defRPr sz="2000" b="0" i="0" u="none" strike="noStrike" cap="none">
                <a:solidFill>
                  <a:srgbClr val="3F3F3F"/>
                </a:solidFill>
                <a:latin typeface="Calibri"/>
                <a:ea typeface="Calibri"/>
                <a:cs typeface="Calibri"/>
                <a:sym typeface="Calibri"/>
              </a:defRPr>
            </a:lvl1pPr>
            <a:lvl2pPr marL="384048" marR="0" lvl="1" indent="149352" algn="l" rtl="0">
              <a:lnSpc>
                <a:spcPct val="90000"/>
              </a:lnSpc>
              <a:spcBef>
                <a:spcPts val="200"/>
              </a:spcBef>
              <a:spcAft>
                <a:spcPts val="400"/>
              </a:spcAft>
              <a:buClr>
                <a:schemeClr val="accent1"/>
              </a:buClr>
              <a:buFont typeface="Calibri"/>
              <a:buChar char="◦"/>
              <a:defRPr sz="1800" b="0" i="0" u="none" strike="noStrike" cap="none">
                <a:solidFill>
                  <a:srgbClr val="3F3F3F"/>
                </a:solidFill>
                <a:latin typeface="Calibri"/>
                <a:ea typeface="Calibri"/>
                <a:cs typeface="Calibri"/>
                <a:sym typeface="Calibri"/>
              </a:defRPr>
            </a:lvl2pPr>
            <a:lvl3pPr marL="566928" marR="0" lvl="2" indent="80772" algn="l" rtl="0">
              <a:lnSpc>
                <a:spcPct val="90000"/>
              </a:lnSpc>
              <a:spcBef>
                <a:spcPts val="200"/>
              </a:spcBef>
              <a:spcAft>
                <a:spcPts val="400"/>
              </a:spcAft>
              <a:buClr>
                <a:schemeClr val="accent1"/>
              </a:buClr>
              <a:buFont typeface="Calibri"/>
              <a:buChar char="◦"/>
              <a:defRPr sz="1400" b="0" i="0" u="none" strike="noStrike" cap="none">
                <a:solidFill>
                  <a:srgbClr val="3F3F3F"/>
                </a:solidFill>
                <a:latin typeface="Calibri"/>
                <a:ea typeface="Calibri"/>
                <a:cs typeface="Calibri"/>
                <a:sym typeface="Calibri"/>
              </a:defRPr>
            </a:lvl3pPr>
            <a:lvl4pPr marL="749808" marR="0" lvl="3" indent="75691" algn="l" rtl="0">
              <a:lnSpc>
                <a:spcPct val="90000"/>
              </a:lnSpc>
              <a:spcBef>
                <a:spcPts val="200"/>
              </a:spcBef>
              <a:spcAft>
                <a:spcPts val="400"/>
              </a:spcAft>
              <a:buClr>
                <a:schemeClr val="accent1"/>
              </a:buClr>
              <a:buFont typeface="Calibri"/>
              <a:buChar char="◦"/>
              <a:defRPr sz="1400" b="0" i="0" u="none" strike="noStrike" cap="none">
                <a:solidFill>
                  <a:srgbClr val="3F3F3F"/>
                </a:solidFill>
                <a:latin typeface="Calibri"/>
                <a:ea typeface="Calibri"/>
                <a:cs typeface="Calibri"/>
                <a:sym typeface="Calibri"/>
              </a:defRPr>
            </a:lvl4pPr>
            <a:lvl5pPr marL="932688" marR="0" lvl="4" indent="83311" algn="l" rtl="0">
              <a:lnSpc>
                <a:spcPct val="90000"/>
              </a:lnSpc>
              <a:spcBef>
                <a:spcPts val="200"/>
              </a:spcBef>
              <a:spcAft>
                <a:spcPts val="400"/>
              </a:spcAft>
              <a:buClr>
                <a:schemeClr val="accent1"/>
              </a:buClr>
              <a:buFont typeface="Calibri"/>
              <a:buChar char="◦"/>
              <a:defRPr sz="1400" b="0" i="0" u="none" strike="noStrike" cap="none">
                <a:solidFill>
                  <a:srgbClr val="3F3F3F"/>
                </a:solidFill>
                <a:latin typeface="Calibri"/>
                <a:ea typeface="Calibri"/>
                <a:cs typeface="Calibri"/>
                <a:sym typeface="Calibri"/>
              </a:defRPr>
            </a:lvl5pPr>
            <a:lvl6pPr marL="1100000" marR="0" lvl="5" indent="30299" algn="l" rtl="0">
              <a:lnSpc>
                <a:spcPct val="90000"/>
              </a:lnSpc>
              <a:spcBef>
                <a:spcPts val="200"/>
              </a:spcBef>
              <a:spcAft>
                <a:spcPts val="400"/>
              </a:spcAft>
              <a:buClr>
                <a:schemeClr val="accent1"/>
              </a:buClr>
              <a:buFont typeface="Calibri"/>
              <a:buChar char="◦"/>
              <a:defRPr sz="1400" b="0" i="0" u="none" strike="noStrike" cap="none">
                <a:solidFill>
                  <a:srgbClr val="3F3F3F"/>
                </a:solidFill>
                <a:latin typeface="Calibri"/>
                <a:ea typeface="Calibri"/>
                <a:cs typeface="Calibri"/>
                <a:sym typeface="Calibri"/>
              </a:defRPr>
            </a:lvl6pPr>
            <a:lvl7pPr marL="1300000" marR="0" lvl="6" indent="33499" algn="l" rtl="0">
              <a:lnSpc>
                <a:spcPct val="90000"/>
              </a:lnSpc>
              <a:spcBef>
                <a:spcPts val="200"/>
              </a:spcBef>
              <a:spcAft>
                <a:spcPts val="400"/>
              </a:spcAft>
              <a:buClr>
                <a:schemeClr val="accent1"/>
              </a:buClr>
              <a:buFont typeface="Calibri"/>
              <a:buChar char="◦"/>
              <a:defRPr sz="1400" b="0" i="0" u="none" strike="noStrike" cap="none">
                <a:solidFill>
                  <a:srgbClr val="3F3F3F"/>
                </a:solidFill>
                <a:latin typeface="Calibri"/>
                <a:ea typeface="Calibri"/>
                <a:cs typeface="Calibri"/>
                <a:sym typeface="Calibri"/>
              </a:defRPr>
            </a:lvl7pPr>
            <a:lvl8pPr marL="1500000" marR="0" lvl="7" indent="36699" algn="l" rtl="0">
              <a:lnSpc>
                <a:spcPct val="90000"/>
              </a:lnSpc>
              <a:spcBef>
                <a:spcPts val="200"/>
              </a:spcBef>
              <a:spcAft>
                <a:spcPts val="400"/>
              </a:spcAft>
              <a:buClr>
                <a:schemeClr val="accent1"/>
              </a:buClr>
              <a:buFont typeface="Calibri"/>
              <a:buChar char="◦"/>
              <a:defRPr sz="1400" b="0" i="0" u="none" strike="noStrike" cap="none">
                <a:solidFill>
                  <a:srgbClr val="3F3F3F"/>
                </a:solidFill>
                <a:latin typeface="Calibri"/>
                <a:ea typeface="Calibri"/>
                <a:cs typeface="Calibri"/>
                <a:sym typeface="Calibri"/>
              </a:defRPr>
            </a:lvl8pPr>
            <a:lvl9pPr marL="1699999" marR="0" lvl="8" indent="27201" algn="l" rtl="0">
              <a:lnSpc>
                <a:spcPct val="90000"/>
              </a:lnSpc>
              <a:spcBef>
                <a:spcPts val="200"/>
              </a:spcBef>
              <a:spcAft>
                <a:spcPts val="400"/>
              </a:spcAft>
              <a:buClr>
                <a:schemeClr val="accent1"/>
              </a:buClr>
              <a:buFont typeface="Calibri"/>
              <a:buChar char="◦"/>
              <a:defRPr sz="1400" b="0" i="0" u="none" strike="noStrike" cap="none">
                <a:solidFill>
                  <a:srgbClr val="3F3F3F"/>
                </a:solidFill>
                <a:latin typeface="Calibri"/>
                <a:ea typeface="Calibri"/>
                <a:cs typeface="Calibri"/>
                <a:sym typeface="Calibri"/>
              </a:defRPr>
            </a:lvl9pPr>
          </a:lstStyle>
          <a:p>
            <a:pPr>
              <a:buClr>
                <a:srgbClr val="1CADE4"/>
              </a:buClr>
              <a:buFont typeface="Wingdings" panose="05000000000000000000" pitchFamily="2" charset="2"/>
              <a:buChar char="Ø"/>
            </a:pPr>
            <a:r>
              <a:rPr lang="en-US" kern="0" dirty="0" smtClean="0">
                <a:rtl val="0"/>
              </a:rPr>
              <a:t>Electromagnetic interference must be minimized when designing an electrical component housing</a:t>
            </a:r>
          </a:p>
          <a:p>
            <a:pPr>
              <a:buClr>
                <a:srgbClr val="1CADE4"/>
              </a:buClr>
              <a:buFont typeface="Wingdings" panose="05000000000000000000" pitchFamily="2" charset="2"/>
              <a:buChar char="Ø"/>
            </a:pPr>
            <a:r>
              <a:rPr lang="en-US" kern="0" dirty="0" smtClean="0">
                <a:rtl val="0"/>
              </a:rPr>
              <a:t>Methods used to minimize EMI include simplifying circuitry, and shielding via gaskets</a:t>
            </a:r>
          </a:p>
          <a:p>
            <a:pPr lvl="1">
              <a:buClr>
                <a:srgbClr val="1CADE4"/>
              </a:buClr>
              <a:buFont typeface="Wingdings" panose="05000000000000000000" pitchFamily="2" charset="2"/>
              <a:buChar char="Ø"/>
            </a:pPr>
            <a:r>
              <a:rPr lang="en-US" kern="0" dirty="0" smtClean="0">
                <a:rtl val="0"/>
              </a:rPr>
              <a:t>Conductive elastomer</a:t>
            </a:r>
          </a:p>
          <a:p>
            <a:pPr>
              <a:buClr>
                <a:srgbClr val="1CADE4"/>
              </a:buClr>
              <a:buFont typeface="Wingdings" panose="05000000000000000000" pitchFamily="2" charset="2"/>
              <a:buChar char="Ø"/>
            </a:pPr>
            <a:r>
              <a:rPr lang="en-US" kern="0" dirty="0" smtClean="0">
                <a:rtl val="0"/>
              </a:rPr>
              <a:t>Make every surface sealed with a conductive material</a:t>
            </a:r>
          </a:p>
        </p:txBody>
      </p:sp>
      <p:pic>
        <p:nvPicPr>
          <p:cNvPr id="3" name="Picture 2"/>
          <p:cNvPicPr>
            <a:picLocks noChangeAspect="1"/>
          </p:cNvPicPr>
          <p:nvPr/>
        </p:nvPicPr>
        <p:blipFill rotWithShape="1">
          <a:blip r:embed="rId3"/>
          <a:srcRect b="28595"/>
          <a:stretch/>
        </p:blipFill>
        <p:spPr>
          <a:xfrm>
            <a:off x="902367" y="2164171"/>
            <a:ext cx="6337817" cy="3500029"/>
          </a:xfrm>
          <a:prstGeom prst="rect">
            <a:avLst/>
          </a:prstGeom>
        </p:spPr>
      </p:pic>
      <p:sp>
        <p:nvSpPr>
          <p:cNvPr id="13" name="Rectangle 12"/>
          <p:cNvSpPr/>
          <p:nvPr/>
        </p:nvSpPr>
        <p:spPr>
          <a:xfrm rot="19328861" flipH="1">
            <a:off x="2273745" y="2419053"/>
            <a:ext cx="97914" cy="216970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kern="0" dirty="0">
              <a:solidFill>
                <a:srgbClr val="FFFFFF"/>
              </a:solidFill>
              <a:sym typeface="Arial"/>
              <a:rtl val="0"/>
            </a:endParaRPr>
          </a:p>
        </p:txBody>
      </p:sp>
      <p:pic>
        <p:nvPicPr>
          <p:cNvPr id="14" name="Picture 13"/>
          <p:cNvPicPr>
            <a:picLocks noChangeAspect="1"/>
          </p:cNvPicPr>
          <p:nvPr/>
        </p:nvPicPr>
        <p:blipFill>
          <a:blip r:embed="rId4"/>
          <a:stretch>
            <a:fillRect/>
          </a:stretch>
        </p:blipFill>
        <p:spPr>
          <a:xfrm>
            <a:off x="5331983" y="2536888"/>
            <a:ext cx="1464795" cy="1846042"/>
          </a:xfrm>
          <a:prstGeom prst="rect">
            <a:avLst/>
          </a:prstGeom>
        </p:spPr>
      </p:pic>
      <p:pic>
        <p:nvPicPr>
          <p:cNvPr id="20" name="Picture 19"/>
          <p:cNvPicPr>
            <a:picLocks noChangeAspect="1"/>
          </p:cNvPicPr>
          <p:nvPr/>
        </p:nvPicPr>
        <p:blipFill>
          <a:blip r:embed="rId4"/>
          <a:stretch>
            <a:fillRect/>
          </a:stretch>
        </p:blipFill>
        <p:spPr>
          <a:xfrm rot="18497953">
            <a:off x="3609906" y="2820219"/>
            <a:ext cx="2456569" cy="3032134"/>
          </a:xfrm>
          <a:prstGeom prst="rect">
            <a:avLst/>
          </a:prstGeom>
        </p:spPr>
      </p:pic>
      <p:pic>
        <p:nvPicPr>
          <p:cNvPr id="21" name="Picture 20"/>
          <p:cNvPicPr>
            <a:picLocks noChangeAspect="1"/>
          </p:cNvPicPr>
          <p:nvPr/>
        </p:nvPicPr>
        <p:blipFill>
          <a:blip r:embed="rId4"/>
          <a:stretch>
            <a:fillRect/>
          </a:stretch>
        </p:blipFill>
        <p:spPr>
          <a:xfrm rot="18497953">
            <a:off x="2327429" y="1105433"/>
            <a:ext cx="2435762" cy="3006452"/>
          </a:xfrm>
          <a:prstGeom prst="rect">
            <a:avLst/>
          </a:prstGeom>
        </p:spPr>
      </p:pic>
      <p:sp>
        <p:nvSpPr>
          <p:cNvPr id="15" name="Donut 14"/>
          <p:cNvSpPr/>
          <p:nvPr/>
        </p:nvSpPr>
        <p:spPr>
          <a:xfrm>
            <a:off x="4268004" y="4877655"/>
            <a:ext cx="273040" cy="262024"/>
          </a:xfrm>
          <a:prstGeom prst="donut">
            <a:avLst>
              <a:gd name="adj" fmla="val 0"/>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kern="0" dirty="0">
              <a:solidFill>
                <a:srgbClr val="000000"/>
              </a:solidFill>
              <a:sym typeface="Arial"/>
              <a:rtl val="0"/>
            </a:endParaRPr>
          </a:p>
        </p:txBody>
      </p:sp>
      <p:sp>
        <p:nvSpPr>
          <p:cNvPr id="23" name="Donut 22"/>
          <p:cNvSpPr/>
          <p:nvPr/>
        </p:nvSpPr>
        <p:spPr>
          <a:xfrm>
            <a:off x="4912871" y="4884143"/>
            <a:ext cx="273040" cy="262024"/>
          </a:xfrm>
          <a:prstGeom prst="donut">
            <a:avLst>
              <a:gd name="adj" fmla="val 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kern="0" dirty="0">
              <a:solidFill>
                <a:srgbClr val="000000"/>
              </a:solidFill>
              <a:sym typeface="Arial"/>
              <a:rtl val="0"/>
            </a:endParaRPr>
          </a:p>
        </p:txBody>
      </p:sp>
      <p:sp>
        <p:nvSpPr>
          <p:cNvPr id="24" name="Donut 23"/>
          <p:cNvSpPr/>
          <p:nvPr/>
        </p:nvSpPr>
        <p:spPr>
          <a:xfrm>
            <a:off x="5435234" y="4981575"/>
            <a:ext cx="89180" cy="91671"/>
          </a:xfrm>
          <a:prstGeom prst="donut">
            <a:avLst>
              <a:gd name="adj" fmla="val 0"/>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kern="0" dirty="0">
              <a:solidFill>
                <a:srgbClr val="000000"/>
              </a:solidFill>
              <a:sym typeface="Arial"/>
              <a:rtl val="0"/>
            </a:endParaRPr>
          </a:p>
        </p:txBody>
      </p:sp>
      <p:sp>
        <p:nvSpPr>
          <p:cNvPr id="16" name="Footer Placeholder 2"/>
          <p:cNvSpPr txBox="1">
            <a:spLocks/>
          </p:cNvSpPr>
          <p:nvPr/>
        </p:nvSpPr>
        <p:spPr>
          <a:xfrm>
            <a:off x="526473" y="6454115"/>
            <a:ext cx="2335668" cy="365125"/>
          </a:xfrm>
          <a:prstGeom prst="rect">
            <a:avLst/>
          </a:prstGeom>
        </p:spPr>
        <p:txBody>
          <a:bodyPr vert="horz" lIns="91440" tIns="45720" rIns="91440" bIns="45720" rtlCol="0" anchor="ctr"/>
          <a:lstStyle>
            <a:defPPr>
              <a:defRPr lang="en-US"/>
            </a:defPPr>
            <a:lvl1pPr marL="0" algn="ctr" defTabSz="914400" rtl="0" eaLnBrk="1" latinLnBrk="0" hangingPunct="1">
              <a:defRPr sz="900" kern="1200" cap="all" baseline="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LUKE BALDWIN</a:t>
            </a:r>
            <a:endParaRPr lang="en-US" dirty="0"/>
          </a:p>
        </p:txBody>
      </p:sp>
    </p:spTree>
    <p:extLst>
      <p:ext uri="{BB962C8B-B14F-4D97-AF65-F5344CB8AC3E}">
        <p14:creationId xmlns:p14="http://schemas.microsoft.com/office/powerpoint/2010/main" val="1981468111"/>
      </p:ext>
    </p:extLst>
  </p:cSld>
  <p:clrMapOvr>
    <a:masterClrMapping/>
  </p:clrMapOvr>
  <p:transition spd="slow">
    <p:cu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Component Housing Migration</a:t>
            </a:r>
            <a:endParaRPr lang="en-US" dirty="0"/>
          </a:p>
        </p:txBody>
      </p:sp>
      <p:sp>
        <p:nvSpPr>
          <p:cNvPr id="8" name="Text Placeholder 7"/>
          <p:cNvSpPr>
            <a:spLocks noGrp="1"/>
          </p:cNvSpPr>
          <p:nvPr>
            <p:ph type="body" idx="1"/>
          </p:nvPr>
        </p:nvSpPr>
        <p:spPr/>
        <p:txBody>
          <a:bodyPr/>
          <a:lstStyle/>
          <a:p>
            <a:r>
              <a:rPr lang="en-US" dirty="0" smtClean="0"/>
              <a:t>Current</a:t>
            </a:r>
            <a:endParaRPr lang="en-US" dirty="0"/>
          </a:p>
        </p:txBody>
      </p:sp>
      <p:pic>
        <p:nvPicPr>
          <p:cNvPr id="12" name="Content Placeholder 11"/>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246954" y="2463659"/>
            <a:ext cx="5347512" cy="3007975"/>
          </a:xfrm>
        </p:spPr>
      </p:pic>
      <p:sp>
        <p:nvSpPr>
          <p:cNvPr id="10" name="Text Placeholder 9"/>
          <p:cNvSpPr>
            <a:spLocks noGrp="1"/>
          </p:cNvSpPr>
          <p:nvPr>
            <p:ph type="body" sz="quarter" idx="3"/>
          </p:nvPr>
        </p:nvSpPr>
        <p:spPr/>
        <p:txBody>
          <a:bodyPr/>
          <a:lstStyle/>
          <a:p>
            <a:r>
              <a:rPr lang="en-US" dirty="0" smtClean="0"/>
              <a:t>Planned</a:t>
            </a:r>
            <a:endParaRPr lang="en-US" dirty="0"/>
          </a:p>
        </p:txBody>
      </p:sp>
      <p:sp>
        <p:nvSpPr>
          <p:cNvPr id="5" name="Footer Placeholder 4"/>
          <p:cNvSpPr>
            <a:spLocks noGrp="1"/>
          </p:cNvSpPr>
          <p:nvPr>
            <p:ph type="ftr" sz="quarter" idx="11"/>
          </p:nvPr>
        </p:nvSpPr>
        <p:spPr/>
        <p:txBody>
          <a:bodyPr/>
          <a:lstStyle/>
          <a:p>
            <a:r>
              <a:rPr lang="en-US" smtClean="0"/>
              <a:t>SAR Imager Team</a:t>
            </a:r>
            <a:endParaRPr lang="en-US"/>
          </a:p>
        </p:txBody>
      </p:sp>
      <p:sp>
        <p:nvSpPr>
          <p:cNvPr id="6" name="Slide Number Placeholder 5"/>
          <p:cNvSpPr>
            <a:spLocks noGrp="1"/>
          </p:cNvSpPr>
          <p:nvPr>
            <p:ph type="sldNum" sz="quarter" idx="12"/>
          </p:nvPr>
        </p:nvSpPr>
        <p:spPr/>
        <p:txBody>
          <a:bodyPr/>
          <a:lstStyle/>
          <a:p>
            <a:fld id="{703D5B72-A720-44FC-8017-B2C9BDBBADC0}" type="slidenum">
              <a:rPr lang="en-US" smtClean="0"/>
              <a:t>25</a:t>
            </a:fld>
            <a:endParaRPr lang="en-US"/>
          </a:p>
        </p:txBody>
      </p:sp>
      <p:pic>
        <p:nvPicPr>
          <p:cNvPr id="13" name="Picture 2"/>
          <p:cNvPicPr>
            <a:picLocks noGrp="1" noChangeAspect="1" noChangeArrowheads="1"/>
          </p:cNvPicPr>
          <p:nvPr>
            <p:ph sz="quarter" idx="4"/>
          </p:nvPr>
        </p:nvPicPr>
        <p:blipFill rotWithShape="1">
          <a:blip r:embed="rId3">
            <a:extLst>
              <a:ext uri="{BEBA8EAE-BF5A-486C-A8C5-ECC9F3942E4B}">
                <a14:imgProps xmlns:a14="http://schemas.microsoft.com/office/drawing/2010/main">
                  <a14:imgLayer r:embed="rId4">
                    <a14:imgEffect>
                      <a14:backgroundRemoval t="2038" b="89498" l="8121" r="92848"/>
                    </a14:imgEffect>
                  </a14:imgLayer>
                </a14:imgProps>
              </a:ext>
              <a:ext uri="{28A0092B-C50C-407E-A947-70E740481C1C}">
                <a14:useLocalDpi xmlns:a14="http://schemas.microsoft.com/office/drawing/2010/main" val="0"/>
              </a:ext>
            </a:extLst>
          </a:blip>
          <a:srcRect l="8331" r="6180" b="32386"/>
          <a:stretch/>
        </p:blipFill>
        <p:spPr bwMode="auto">
          <a:xfrm>
            <a:off x="6818864" y="2546625"/>
            <a:ext cx="4782214" cy="29250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5" name="Straight Arrow Connector 14"/>
          <p:cNvCxnSpPr/>
          <p:nvPr/>
        </p:nvCxnSpPr>
        <p:spPr>
          <a:xfrm flipV="1">
            <a:off x="5675865" y="3967646"/>
            <a:ext cx="1039090" cy="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 name="Footer Placeholder 2"/>
          <p:cNvSpPr txBox="1">
            <a:spLocks/>
          </p:cNvSpPr>
          <p:nvPr/>
        </p:nvSpPr>
        <p:spPr>
          <a:xfrm>
            <a:off x="526473" y="6454115"/>
            <a:ext cx="2335668" cy="365125"/>
          </a:xfrm>
          <a:prstGeom prst="rect">
            <a:avLst/>
          </a:prstGeom>
        </p:spPr>
        <p:txBody>
          <a:bodyPr vert="horz" lIns="91440" tIns="45720" rIns="91440" bIns="45720" rtlCol="0" anchor="ctr"/>
          <a:lstStyle>
            <a:defPPr>
              <a:defRPr lang="en-US"/>
            </a:defPPr>
            <a:lvl1pPr marL="0" algn="ctr" defTabSz="914400" rtl="0" eaLnBrk="1" latinLnBrk="0" hangingPunct="1">
              <a:defRPr sz="900" kern="1200" cap="all" baseline="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LUKE BALDWIN</a:t>
            </a:r>
            <a:endParaRPr lang="en-US" dirty="0"/>
          </a:p>
        </p:txBody>
      </p:sp>
    </p:spTree>
    <p:extLst>
      <p:ext uri="{BB962C8B-B14F-4D97-AF65-F5344CB8AC3E}">
        <p14:creationId xmlns:p14="http://schemas.microsoft.com/office/powerpoint/2010/main" val="16906901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SAR Imager Team</a:t>
            </a:r>
            <a:endParaRPr lang="en-US"/>
          </a:p>
        </p:txBody>
      </p:sp>
      <p:sp>
        <p:nvSpPr>
          <p:cNvPr id="4" name="Slide Number Placeholder 3"/>
          <p:cNvSpPr>
            <a:spLocks noGrp="1"/>
          </p:cNvSpPr>
          <p:nvPr>
            <p:ph type="sldNum" sz="quarter" idx="12"/>
          </p:nvPr>
        </p:nvSpPr>
        <p:spPr/>
        <p:txBody>
          <a:bodyPr/>
          <a:lstStyle/>
          <a:p>
            <a:fld id="{0D0C12CC-9A01-4881-AC16-ABB89D67321D}" type="slidenum">
              <a:rPr lang="en-US" smtClean="0"/>
              <a:t>26</a:t>
            </a:fld>
            <a:endParaRPr lang="en-US"/>
          </a:p>
        </p:txBody>
      </p:sp>
      <p:sp>
        <p:nvSpPr>
          <p:cNvPr id="6" name="TextBox 5"/>
          <p:cNvSpPr txBox="1"/>
          <p:nvPr/>
        </p:nvSpPr>
        <p:spPr>
          <a:xfrm>
            <a:off x="546828" y="237506"/>
            <a:ext cx="9809018" cy="2677656"/>
          </a:xfrm>
          <a:prstGeom prst="rect">
            <a:avLst/>
          </a:prstGeom>
          <a:noFill/>
        </p:spPr>
        <p:txBody>
          <a:bodyPr wrap="square" rtlCol="0">
            <a:spAutoFit/>
          </a:bodyPr>
          <a:lstStyle/>
          <a:p>
            <a:r>
              <a:rPr lang="en-US" sz="4800" u="sng" dirty="0" smtClean="0">
                <a:solidFill>
                  <a:schemeClr val="tx1">
                    <a:lumMod val="75000"/>
                    <a:lumOff val="25000"/>
                  </a:schemeClr>
                </a:solidFill>
                <a:latin typeface="+mj-lt"/>
              </a:rPr>
              <a:t>Radar Reflectors</a:t>
            </a:r>
          </a:p>
          <a:p>
            <a:pPr marL="342900" indent="-342900">
              <a:buFont typeface="Wingdings" panose="05000000000000000000" pitchFamily="2" charset="2"/>
              <a:buChar char="Ø"/>
            </a:pPr>
            <a:r>
              <a:rPr lang="en-US" sz="2400" dirty="0" smtClean="0">
                <a:solidFill>
                  <a:schemeClr val="tx1">
                    <a:lumMod val="75000"/>
                    <a:lumOff val="25000"/>
                  </a:schemeClr>
                </a:solidFill>
              </a:rPr>
              <a:t>Purpose is to create backscatter</a:t>
            </a:r>
          </a:p>
          <a:p>
            <a:pPr marL="800100" lvl="1" indent="-342900">
              <a:buFont typeface="Wingdings" panose="05000000000000000000" pitchFamily="2" charset="2"/>
              <a:buChar char="Ø"/>
            </a:pPr>
            <a:r>
              <a:rPr lang="en-US" sz="2400" dirty="0">
                <a:solidFill>
                  <a:schemeClr val="tx1">
                    <a:lumMod val="75000"/>
                    <a:lumOff val="25000"/>
                  </a:schemeClr>
                </a:solidFill>
              </a:rPr>
              <a:t>Reflects transmitted RF back to receiving horns</a:t>
            </a:r>
          </a:p>
          <a:p>
            <a:pPr lvl="1"/>
            <a:endParaRPr lang="en-US" sz="2400" u="sng" dirty="0" smtClean="0">
              <a:solidFill>
                <a:schemeClr val="tx1">
                  <a:lumMod val="75000"/>
                  <a:lumOff val="25000"/>
                </a:schemeClr>
              </a:solidFill>
            </a:endParaRPr>
          </a:p>
          <a:p>
            <a:endParaRPr lang="en-US" sz="4800" u="sng" dirty="0">
              <a:solidFill>
                <a:schemeClr val="tx1">
                  <a:lumMod val="75000"/>
                  <a:lumOff val="25000"/>
                </a:schemeClr>
              </a:solidFill>
              <a:latin typeface="+mj-lt"/>
            </a:endParaRPr>
          </a:p>
        </p:txBody>
      </p:sp>
      <p:pic>
        <p:nvPicPr>
          <p:cNvPr id="8" name="Picture 7"/>
          <p:cNvPicPr/>
          <p:nvPr/>
        </p:nvPicPr>
        <p:blipFill>
          <a:blip r:embed="rId3" cstate="print">
            <a:extLst>
              <a:ext uri="{28A0092B-C50C-407E-A947-70E740481C1C}">
                <a14:useLocalDpi xmlns:a14="http://schemas.microsoft.com/office/drawing/2010/main" val="0"/>
              </a:ext>
            </a:extLst>
          </a:blip>
          <a:stretch>
            <a:fillRect/>
          </a:stretch>
        </p:blipFill>
        <p:spPr>
          <a:xfrm>
            <a:off x="7308921" y="587948"/>
            <a:ext cx="1928640" cy="2128708"/>
          </a:xfrm>
          <a:prstGeom prst="rect">
            <a:avLst/>
          </a:prstGeom>
        </p:spPr>
      </p:pic>
      <p:pic>
        <p:nvPicPr>
          <p:cNvPr id="9" name="Picture 8"/>
          <p:cNvPicPr/>
          <p:nvPr/>
        </p:nvPicPr>
        <p:blipFill>
          <a:blip r:embed="rId4" cstate="print">
            <a:extLst>
              <a:ext uri="{28A0092B-C50C-407E-A947-70E740481C1C}">
                <a14:useLocalDpi xmlns:a14="http://schemas.microsoft.com/office/drawing/2010/main" val="0"/>
              </a:ext>
            </a:extLst>
          </a:blip>
          <a:stretch>
            <a:fillRect/>
          </a:stretch>
        </p:blipFill>
        <p:spPr>
          <a:xfrm>
            <a:off x="9632126" y="544926"/>
            <a:ext cx="1848688" cy="2309699"/>
          </a:xfrm>
          <a:prstGeom prst="rect">
            <a:avLst/>
          </a:prstGeom>
        </p:spPr>
      </p:pic>
      <p:pic>
        <p:nvPicPr>
          <p:cNvPr id="11" name="Picture 10"/>
          <p:cNvPicPr/>
          <p:nvPr/>
        </p:nvPicPr>
        <p:blipFill>
          <a:blip r:embed="rId5">
            <a:extLst>
              <a:ext uri="{28A0092B-C50C-407E-A947-70E740481C1C}">
                <a14:useLocalDpi xmlns:a14="http://schemas.microsoft.com/office/drawing/2010/main" val="0"/>
              </a:ext>
            </a:extLst>
          </a:blip>
          <a:stretch>
            <a:fillRect/>
          </a:stretch>
        </p:blipFill>
        <p:spPr>
          <a:xfrm>
            <a:off x="7777291" y="3353055"/>
            <a:ext cx="4159336" cy="2608300"/>
          </a:xfrm>
          <a:prstGeom prst="rect">
            <a:avLst/>
          </a:prstGeom>
        </p:spPr>
      </p:pic>
      <p:pic>
        <p:nvPicPr>
          <p:cNvPr id="15" name="Picture 14"/>
          <p:cNvPicPr>
            <a:picLocks noChangeAspect="1"/>
          </p:cNvPicPr>
          <p:nvPr/>
        </p:nvPicPr>
        <p:blipFill>
          <a:blip r:embed="rId6"/>
          <a:stretch>
            <a:fillRect/>
          </a:stretch>
        </p:blipFill>
        <p:spPr>
          <a:xfrm>
            <a:off x="414596" y="1985675"/>
            <a:ext cx="6309907" cy="4224894"/>
          </a:xfrm>
          <a:prstGeom prst="rect">
            <a:avLst/>
          </a:prstGeom>
        </p:spPr>
      </p:pic>
      <p:cxnSp>
        <p:nvCxnSpPr>
          <p:cNvPr id="16" name="Straight Arrow Connector 15"/>
          <p:cNvCxnSpPr/>
          <p:nvPr/>
        </p:nvCxnSpPr>
        <p:spPr>
          <a:xfrm flipV="1">
            <a:off x="2552007" y="2915162"/>
            <a:ext cx="856211" cy="2621114"/>
          </a:xfrm>
          <a:prstGeom prst="straightConnector1">
            <a:avLst/>
          </a:prstGeom>
          <a:ln>
            <a:solidFill>
              <a:srgbClr val="FF0000"/>
            </a:solidFill>
            <a:tailEnd type="triangle"/>
          </a:ln>
        </p:spPr>
        <p:style>
          <a:lnRef idx="2">
            <a:schemeClr val="accent2"/>
          </a:lnRef>
          <a:fillRef idx="0">
            <a:schemeClr val="accent2"/>
          </a:fillRef>
          <a:effectRef idx="1">
            <a:schemeClr val="accent2"/>
          </a:effectRef>
          <a:fontRef idx="minor">
            <a:schemeClr val="tx1"/>
          </a:fontRef>
        </p:style>
      </p:cxnSp>
      <p:cxnSp>
        <p:nvCxnSpPr>
          <p:cNvPr id="17" name="Straight Arrow Connector 16"/>
          <p:cNvCxnSpPr/>
          <p:nvPr/>
        </p:nvCxnSpPr>
        <p:spPr>
          <a:xfrm>
            <a:off x="3494737" y="2931787"/>
            <a:ext cx="0" cy="260448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2261062" y="3689982"/>
            <a:ext cx="872836" cy="307777"/>
          </a:xfrm>
          <a:prstGeom prst="rect">
            <a:avLst/>
          </a:prstGeom>
          <a:noFill/>
        </p:spPr>
        <p:txBody>
          <a:bodyPr wrap="square" rtlCol="0">
            <a:spAutoFit/>
          </a:bodyPr>
          <a:lstStyle/>
          <a:p>
            <a:r>
              <a:rPr lang="en-US" sz="1400" dirty="0" smtClean="0"/>
              <a:t>Transmit</a:t>
            </a:r>
          </a:p>
        </p:txBody>
      </p:sp>
      <p:sp>
        <p:nvSpPr>
          <p:cNvPr id="19" name="TextBox 18"/>
          <p:cNvSpPr txBox="1"/>
          <p:nvPr/>
        </p:nvSpPr>
        <p:spPr>
          <a:xfrm>
            <a:off x="3528392" y="4071830"/>
            <a:ext cx="872836" cy="307777"/>
          </a:xfrm>
          <a:prstGeom prst="rect">
            <a:avLst/>
          </a:prstGeom>
          <a:noFill/>
        </p:spPr>
        <p:txBody>
          <a:bodyPr wrap="square" rtlCol="0">
            <a:spAutoFit/>
          </a:bodyPr>
          <a:lstStyle/>
          <a:p>
            <a:r>
              <a:rPr lang="en-US" sz="1400" dirty="0" smtClean="0"/>
              <a:t>Receive</a:t>
            </a:r>
          </a:p>
        </p:txBody>
      </p:sp>
      <p:cxnSp>
        <p:nvCxnSpPr>
          <p:cNvPr id="20" name="Straight Connector 19"/>
          <p:cNvCxnSpPr/>
          <p:nvPr/>
        </p:nvCxnSpPr>
        <p:spPr>
          <a:xfrm>
            <a:off x="2834640" y="3931920"/>
            <a:ext cx="180420" cy="13991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3528392" y="4330700"/>
            <a:ext cx="297483" cy="193675"/>
          </a:xfrm>
          <a:prstGeom prst="line">
            <a:avLst/>
          </a:prstGeom>
        </p:spPr>
        <p:style>
          <a:lnRef idx="1">
            <a:schemeClr val="accent1"/>
          </a:lnRef>
          <a:fillRef idx="0">
            <a:schemeClr val="accent1"/>
          </a:fillRef>
          <a:effectRef idx="0">
            <a:schemeClr val="accent1"/>
          </a:effectRef>
          <a:fontRef idx="minor">
            <a:schemeClr val="tx1"/>
          </a:fontRef>
        </p:style>
      </p:cxnSp>
      <p:sp>
        <p:nvSpPr>
          <p:cNvPr id="24" name="Footer Placeholder 2"/>
          <p:cNvSpPr txBox="1">
            <a:spLocks/>
          </p:cNvSpPr>
          <p:nvPr/>
        </p:nvSpPr>
        <p:spPr>
          <a:xfrm>
            <a:off x="526473" y="6454115"/>
            <a:ext cx="2335668" cy="365125"/>
          </a:xfrm>
          <a:prstGeom prst="rect">
            <a:avLst/>
          </a:prstGeom>
        </p:spPr>
        <p:txBody>
          <a:bodyPr vert="horz" lIns="91440" tIns="45720" rIns="91440" bIns="45720" rtlCol="0" anchor="ctr"/>
          <a:lstStyle>
            <a:defPPr>
              <a:defRPr lang="en-US"/>
            </a:defPPr>
            <a:lvl1pPr marL="0" algn="ctr" defTabSz="914400" rtl="0" eaLnBrk="1" latinLnBrk="0" hangingPunct="1">
              <a:defRPr sz="900" kern="1200" cap="all" baseline="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LUKE BALDWIN</a:t>
            </a:r>
            <a:endParaRPr lang="en-US" dirty="0"/>
          </a:p>
        </p:txBody>
      </p:sp>
    </p:spTree>
    <p:extLst>
      <p:ext uri="{BB962C8B-B14F-4D97-AF65-F5344CB8AC3E}">
        <p14:creationId xmlns:p14="http://schemas.microsoft.com/office/powerpoint/2010/main" val="298568686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Room Setup</a:t>
            </a:r>
            <a:endParaRPr lang="en-US" dirty="0"/>
          </a:p>
        </p:txBody>
      </p:sp>
      <p:sp>
        <p:nvSpPr>
          <p:cNvPr id="3" name="Content Placeholder 2"/>
          <p:cNvSpPr>
            <a:spLocks noGrp="1"/>
          </p:cNvSpPr>
          <p:nvPr>
            <p:ph sz="half" idx="1"/>
          </p:nvPr>
        </p:nvSpPr>
        <p:spPr/>
        <p:txBody>
          <a:bodyPr/>
          <a:lstStyle/>
          <a:p>
            <a:pPr>
              <a:buFont typeface="Wingdings" panose="05000000000000000000" pitchFamily="2" charset="2"/>
              <a:buChar char="Ø"/>
            </a:pPr>
            <a:r>
              <a:rPr lang="en-US" dirty="0" smtClean="0"/>
              <a:t>Considerations:</a:t>
            </a:r>
          </a:p>
          <a:p>
            <a:pPr lvl="1">
              <a:buFont typeface="Wingdings" panose="05000000000000000000" pitchFamily="2" charset="2"/>
              <a:buChar char="Ø"/>
            </a:pPr>
            <a:r>
              <a:rPr lang="en-US" dirty="0" smtClean="0"/>
              <a:t>Room requirement (30 ‘ x 30’)</a:t>
            </a:r>
          </a:p>
          <a:p>
            <a:pPr lvl="1">
              <a:buFont typeface="Wingdings" panose="05000000000000000000" pitchFamily="2" charset="2"/>
              <a:buChar char="Ø"/>
            </a:pPr>
            <a:r>
              <a:rPr lang="en-US" dirty="0" smtClean="0"/>
              <a:t>Minimal RF interference</a:t>
            </a:r>
          </a:p>
          <a:p>
            <a:pPr lvl="1">
              <a:buFont typeface="Wingdings" panose="05000000000000000000" pitchFamily="2" charset="2"/>
              <a:buChar char="Ø"/>
            </a:pPr>
            <a:r>
              <a:rPr lang="en-US" dirty="0" smtClean="0"/>
              <a:t>Easy student access</a:t>
            </a:r>
          </a:p>
        </p:txBody>
      </p:sp>
      <p:pic>
        <p:nvPicPr>
          <p:cNvPr id="5" name="Content Placeholder 4"/>
          <p:cNvPicPr>
            <a:picLocks noGrp="1" noChangeAspect="1"/>
          </p:cNvPicPr>
          <p:nvPr>
            <p:ph sz="half" idx="2"/>
          </p:nvPr>
        </p:nvPicPr>
        <p:blipFill rotWithShape="1">
          <a:blip r:embed="rId2">
            <a:extLst>
              <a:ext uri="{28A0092B-C50C-407E-A947-70E740481C1C}">
                <a14:useLocalDpi xmlns:a14="http://schemas.microsoft.com/office/drawing/2010/main" val="0"/>
              </a:ext>
            </a:extLst>
          </a:blip>
          <a:srcRect t="11969" b="7709"/>
          <a:stretch/>
        </p:blipFill>
        <p:spPr>
          <a:xfrm>
            <a:off x="1528699" y="3278292"/>
            <a:ext cx="4597781" cy="2590800"/>
          </a:xfrm>
        </p:spPr>
      </p:pic>
      <p:sp>
        <p:nvSpPr>
          <p:cNvPr id="6" name="TextBox 5"/>
          <p:cNvSpPr txBox="1"/>
          <p:nvPr/>
        </p:nvSpPr>
        <p:spPr>
          <a:xfrm>
            <a:off x="2248988" y="5869092"/>
            <a:ext cx="2634343" cy="369332"/>
          </a:xfrm>
          <a:prstGeom prst="rect">
            <a:avLst/>
          </a:prstGeom>
          <a:noFill/>
        </p:spPr>
        <p:txBody>
          <a:bodyPr wrap="square" rtlCol="0">
            <a:spAutoFit/>
          </a:bodyPr>
          <a:lstStyle/>
          <a:p>
            <a:pPr algn="ctr"/>
            <a:r>
              <a:rPr lang="pt-BR" dirty="0" smtClean="0"/>
              <a:t>Anechoic Material</a:t>
            </a:r>
            <a:endParaRPr lang="en-US" dirty="0"/>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t="1112" r="3093"/>
          <a:stretch/>
        </p:blipFill>
        <p:spPr>
          <a:xfrm>
            <a:off x="6278611" y="1930157"/>
            <a:ext cx="5799479" cy="3938935"/>
          </a:xfrm>
          <a:prstGeom prst="rect">
            <a:avLst/>
          </a:prstGeom>
        </p:spPr>
      </p:pic>
      <p:sp>
        <p:nvSpPr>
          <p:cNvPr id="8" name="TextBox 7"/>
          <p:cNvSpPr txBox="1"/>
          <p:nvPr/>
        </p:nvSpPr>
        <p:spPr>
          <a:xfrm>
            <a:off x="7861178" y="5869092"/>
            <a:ext cx="2634343" cy="369332"/>
          </a:xfrm>
          <a:prstGeom prst="rect">
            <a:avLst/>
          </a:prstGeom>
          <a:noFill/>
        </p:spPr>
        <p:txBody>
          <a:bodyPr wrap="square" rtlCol="0">
            <a:spAutoFit/>
          </a:bodyPr>
          <a:lstStyle/>
          <a:p>
            <a:pPr algn="ctr"/>
            <a:r>
              <a:rPr lang="pt-BR" dirty="0" smtClean="0"/>
              <a:t>SAR Testing Layout</a:t>
            </a:r>
            <a:endParaRPr lang="en-US" dirty="0"/>
          </a:p>
        </p:txBody>
      </p:sp>
      <p:sp>
        <p:nvSpPr>
          <p:cNvPr id="4" name="Footer Placeholder 3"/>
          <p:cNvSpPr>
            <a:spLocks noGrp="1"/>
          </p:cNvSpPr>
          <p:nvPr>
            <p:ph type="ftr" sz="quarter" idx="11"/>
          </p:nvPr>
        </p:nvSpPr>
        <p:spPr/>
        <p:txBody>
          <a:bodyPr/>
          <a:lstStyle/>
          <a:p>
            <a:r>
              <a:rPr lang="en-US" smtClean="0"/>
              <a:t>SAR Imager Team</a:t>
            </a:r>
            <a:endParaRPr lang="en-US"/>
          </a:p>
        </p:txBody>
      </p:sp>
      <p:sp>
        <p:nvSpPr>
          <p:cNvPr id="9" name="Slide Number Placeholder 8"/>
          <p:cNvSpPr>
            <a:spLocks noGrp="1"/>
          </p:cNvSpPr>
          <p:nvPr>
            <p:ph type="sldNum" sz="quarter" idx="12"/>
          </p:nvPr>
        </p:nvSpPr>
        <p:spPr/>
        <p:txBody>
          <a:bodyPr/>
          <a:lstStyle/>
          <a:p>
            <a:fld id="{703D5B72-A720-44FC-8017-B2C9BDBBADC0}" type="slidenum">
              <a:rPr lang="en-US" smtClean="0"/>
              <a:t>27</a:t>
            </a:fld>
            <a:endParaRPr lang="en-US"/>
          </a:p>
        </p:txBody>
      </p:sp>
      <p:sp>
        <p:nvSpPr>
          <p:cNvPr id="11" name="Footer Placeholder 2"/>
          <p:cNvSpPr txBox="1">
            <a:spLocks/>
          </p:cNvSpPr>
          <p:nvPr/>
        </p:nvSpPr>
        <p:spPr>
          <a:xfrm>
            <a:off x="526473" y="6454115"/>
            <a:ext cx="2335668" cy="365125"/>
          </a:xfrm>
          <a:prstGeom prst="rect">
            <a:avLst/>
          </a:prstGeom>
        </p:spPr>
        <p:txBody>
          <a:bodyPr vert="horz" lIns="91440" tIns="45720" rIns="91440" bIns="45720" rtlCol="0" anchor="ctr"/>
          <a:lstStyle>
            <a:defPPr>
              <a:defRPr lang="en-US"/>
            </a:defPPr>
            <a:lvl1pPr marL="0" algn="ctr" defTabSz="914400" rtl="0" eaLnBrk="1" latinLnBrk="0" hangingPunct="1">
              <a:defRPr sz="900" kern="1200" cap="all" baseline="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LUKE BALDWIN</a:t>
            </a:r>
            <a:endParaRPr lang="en-US" dirty="0"/>
          </a:p>
        </p:txBody>
      </p:sp>
    </p:spTree>
    <p:extLst>
      <p:ext uri="{BB962C8B-B14F-4D97-AF65-F5344CB8AC3E}">
        <p14:creationId xmlns:p14="http://schemas.microsoft.com/office/powerpoint/2010/main" val="156224147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Room Setup</a:t>
            </a:r>
            <a:endParaRPr lang="en-US" dirty="0"/>
          </a:p>
        </p:txBody>
      </p:sp>
      <p:sp>
        <p:nvSpPr>
          <p:cNvPr id="3" name="Content Placeholder 2"/>
          <p:cNvSpPr>
            <a:spLocks noGrp="1"/>
          </p:cNvSpPr>
          <p:nvPr>
            <p:ph sz="half" idx="1"/>
          </p:nvPr>
        </p:nvSpPr>
        <p:spPr/>
        <p:txBody>
          <a:bodyPr/>
          <a:lstStyle/>
          <a:p>
            <a:pPr>
              <a:buFont typeface="Wingdings" panose="05000000000000000000" pitchFamily="2" charset="2"/>
              <a:buChar char="Ø"/>
            </a:pPr>
            <a:r>
              <a:rPr lang="en-US" dirty="0" smtClean="0"/>
              <a:t> Problem:</a:t>
            </a:r>
          </a:p>
          <a:p>
            <a:pPr lvl="1">
              <a:buFont typeface="Wingdings" panose="05000000000000000000" pitchFamily="2" charset="2"/>
              <a:buChar char="Ø"/>
            </a:pPr>
            <a:r>
              <a:rPr lang="en-US" dirty="0" smtClean="0"/>
              <a:t>Developing anechoic room would cost $7000+</a:t>
            </a:r>
          </a:p>
          <a:p>
            <a:pPr lvl="1">
              <a:buFont typeface="Wingdings" panose="05000000000000000000" pitchFamily="2" charset="2"/>
              <a:buChar char="Ø"/>
            </a:pPr>
            <a:r>
              <a:rPr lang="en-US" dirty="0" smtClean="0"/>
              <a:t>No permanent access to a particular room</a:t>
            </a:r>
          </a:p>
          <a:p>
            <a:pPr lvl="1">
              <a:buFont typeface="Wingdings" panose="05000000000000000000" pitchFamily="2" charset="2"/>
              <a:buChar char="Ø"/>
            </a:pPr>
            <a:endParaRPr lang="en-US" dirty="0"/>
          </a:p>
          <a:p>
            <a:pPr>
              <a:buFont typeface="Wingdings" panose="05000000000000000000" pitchFamily="2" charset="2"/>
              <a:buChar char="Ø"/>
            </a:pPr>
            <a:r>
              <a:rPr lang="en-US" dirty="0" smtClean="0"/>
              <a:t>Solution:</a:t>
            </a:r>
          </a:p>
          <a:p>
            <a:pPr lvl="1">
              <a:buFont typeface="Wingdings" panose="05000000000000000000" pitchFamily="2" charset="2"/>
              <a:buChar char="Ø"/>
            </a:pPr>
            <a:r>
              <a:rPr lang="en-US" dirty="0" smtClean="0"/>
              <a:t>Create collapsible anechoic arrays</a:t>
            </a:r>
          </a:p>
          <a:p>
            <a:pPr lvl="1">
              <a:buFont typeface="Wingdings" panose="05000000000000000000" pitchFamily="2" charset="2"/>
              <a:buChar char="Ø"/>
            </a:pPr>
            <a:r>
              <a:rPr lang="en-US" dirty="0" smtClean="0"/>
              <a:t>Cover hotspots of interference</a:t>
            </a:r>
          </a:p>
          <a:p>
            <a:pPr lvl="1">
              <a:buFont typeface="Wingdings" panose="05000000000000000000" pitchFamily="2" charset="2"/>
              <a:buChar char="Ø"/>
            </a:pPr>
            <a:r>
              <a:rPr lang="en-US" dirty="0" smtClean="0"/>
              <a:t>Cost: $1500</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6774786" y="1845734"/>
            <a:ext cx="3793066" cy="3793066"/>
          </a:xfrm>
        </p:spPr>
      </p:pic>
      <p:sp>
        <p:nvSpPr>
          <p:cNvPr id="6" name="TextBox 5"/>
          <p:cNvSpPr txBox="1"/>
          <p:nvPr/>
        </p:nvSpPr>
        <p:spPr>
          <a:xfrm>
            <a:off x="7291252" y="5638800"/>
            <a:ext cx="3864428" cy="646331"/>
          </a:xfrm>
          <a:prstGeom prst="rect">
            <a:avLst/>
          </a:prstGeom>
          <a:noFill/>
        </p:spPr>
        <p:txBody>
          <a:bodyPr wrap="square" rtlCol="0">
            <a:spAutoFit/>
          </a:bodyPr>
          <a:lstStyle/>
          <a:p>
            <a:r>
              <a:rPr lang="en-US" dirty="0" smtClean="0"/>
              <a:t>Adhere anechoic material to modular display boards</a:t>
            </a:r>
            <a:endParaRPr lang="en-US" dirty="0"/>
          </a:p>
        </p:txBody>
      </p:sp>
      <p:sp>
        <p:nvSpPr>
          <p:cNvPr id="4" name="Footer Placeholder 3"/>
          <p:cNvSpPr>
            <a:spLocks noGrp="1"/>
          </p:cNvSpPr>
          <p:nvPr>
            <p:ph type="ftr" sz="quarter" idx="11"/>
          </p:nvPr>
        </p:nvSpPr>
        <p:spPr/>
        <p:txBody>
          <a:bodyPr/>
          <a:lstStyle/>
          <a:p>
            <a:r>
              <a:rPr lang="en-US" smtClean="0"/>
              <a:t>SAR Imager Team</a:t>
            </a:r>
            <a:endParaRPr lang="en-US"/>
          </a:p>
        </p:txBody>
      </p:sp>
      <p:sp>
        <p:nvSpPr>
          <p:cNvPr id="7" name="Slide Number Placeholder 6"/>
          <p:cNvSpPr>
            <a:spLocks noGrp="1"/>
          </p:cNvSpPr>
          <p:nvPr>
            <p:ph type="sldNum" sz="quarter" idx="12"/>
          </p:nvPr>
        </p:nvSpPr>
        <p:spPr/>
        <p:txBody>
          <a:bodyPr/>
          <a:lstStyle/>
          <a:p>
            <a:fld id="{703D5B72-A720-44FC-8017-B2C9BDBBADC0}" type="slidenum">
              <a:rPr lang="en-US" smtClean="0"/>
              <a:t>28</a:t>
            </a:fld>
            <a:endParaRPr lang="en-US"/>
          </a:p>
        </p:txBody>
      </p:sp>
      <p:sp>
        <p:nvSpPr>
          <p:cNvPr id="9" name="Footer Placeholder 2"/>
          <p:cNvSpPr txBox="1">
            <a:spLocks/>
          </p:cNvSpPr>
          <p:nvPr/>
        </p:nvSpPr>
        <p:spPr>
          <a:xfrm>
            <a:off x="526473" y="6454115"/>
            <a:ext cx="2335668" cy="365125"/>
          </a:xfrm>
          <a:prstGeom prst="rect">
            <a:avLst/>
          </a:prstGeom>
        </p:spPr>
        <p:txBody>
          <a:bodyPr vert="horz" lIns="91440" tIns="45720" rIns="91440" bIns="45720" rtlCol="0" anchor="ctr"/>
          <a:lstStyle>
            <a:defPPr>
              <a:defRPr lang="en-US"/>
            </a:defPPr>
            <a:lvl1pPr marL="0" algn="ctr" defTabSz="914400" rtl="0" eaLnBrk="1" latinLnBrk="0" hangingPunct="1">
              <a:defRPr sz="900" kern="1200" cap="all" baseline="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LUKE BALDWIN</a:t>
            </a:r>
            <a:endParaRPr lang="en-US" dirty="0"/>
          </a:p>
        </p:txBody>
      </p:sp>
    </p:spTree>
    <p:extLst>
      <p:ext uri="{BB962C8B-B14F-4D97-AF65-F5344CB8AC3E}">
        <p14:creationId xmlns:p14="http://schemas.microsoft.com/office/powerpoint/2010/main" val="378282812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2015-2016 Budget</a:t>
            </a:r>
            <a:endParaRPr lang="en-US"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294178398"/>
              </p:ext>
            </p:extLst>
          </p:nvPr>
        </p:nvGraphicFramePr>
        <p:xfrm>
          <a:off x="20865" y="1846262"/>
          <a:ext cx="4938712" cy="4022725"/>
        </p:xfrm>
        <a:graphic>
          <a:graphicData uri="http://schemas.openxmlformats.org/drawingml/2006/chart">
            <c:chart xmlns:c="http://schemas.openxmlformats.org/drawingml/2006/chart" xmlns:r="http://schemas.openxmlformats.org/officeDocument/2006/relationships" r:id="rId2"/>
          </a:graphicData>
        </a:graphic>
      </p:graphicFrame>
      <p:sp>
        <p:nvSpPr>
          <p:cNvPr id="7" name="Content Placeholder 2"/>
          <p:cNvSpPr txBox="1">
            <a:spLocks/>
          </p:cNvSpPr>
          <p:nvPr/>
        </p:nvSpPr>
        <p:spPr>
          <a:xfrm>
            <a:off x="4150111" y="1846263"/>
            <a:ext cx="3964578" cy="328676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en-US" dirty="0"/>
              <a:t>Items yet to be purchased:</a:t>
            </a:r>
          </a:p>
          <a:p>
            <a:pPr marL="285750" indent="-285750">
              <a:buFont typeface="Wingdings" panose="05000000000000000000" pitchFamily="2" charset="2"/>
              <a:buChar char="Ø"/>
            </a:pPr>
            <a:r>
              <a:rPr lang="en-US" sz="1800" dirty="0"/>
              <a:t>Secure case for electrical components</a:t>
            </a:r>
          </a:p>
          <a:p>
            <a:pPr marL="285750" indent="-285750">
              <a:buFont typeface="Wingdings" panose="05000000000000000000" pitchFamily="2" charset="2"/>
              <a:buChar char="Ø"/>
            </a:pPr>
            <a:r>
              <a:rPr lang="en-US" sz="1800" dirty="0"/>
              <a:t>Storage for testing equipment</a:t>
            </a:r>
          </a:p>
          <a:p>
            <a:pPr marL="285750" indent="-285750">
              <a:buFont typeface="Wingdings" panose="05000000000000000000" pitchFamily="2" charset="2"/>
              <a:buChar char="Ø"/>
            </a:pPr>
            <a:r>
              <a:rPr lang="en-US" sz="1800" dirty="0"/>
              <a:t>RF Panel setup</a:t>
            </a:r>
          </a:p>
          <a:p>
            <a:pPr marL="285750" indent="-285750">
              <a:buFont typeface="Wingdings" panose="05000000000000000000" pitchFamily="2" charset="2"/>
              <a:buChar char="Ø"/>
            </a:pPr>
            <a:r>
              <a:rPr lang="en-US" sz="1800" dirty="0"/>
              <a:t>Replacing faulty equipment</a:t>
            </a:r>
          </a:p>
          <a:p>
            <a:pPr marL="285750" indent="-285750">
              <a:buFont typeface="Wingdings" panose="05000000000000000000" pitchFamily="2" charset="2"/>
              <a:buChar char="Ø"/>
            </a:pPr>
            <a:r>
              <a:rPr lang="en-US" sz="1800" dirty="0"/>
              <a:t>Renting testing equipment</a:t>
            </a:r>
          </a:p>
        </p:txBody>
      </p:sp>
      <p:graphicFrame>
        <p:nvGraphicFramePr>
          <p:cNvPr id="8" name="Content Placeholder 7"/>
          <p:cNvGraphicFramePr>
            <a:graphicFrameLocks noGrp="1"/>
          </p:cNvGraphicFramePr>
          <p:nvPr>
            <p:ph sz="half" idx="2"/>
            <p:extLst>
              <p:ext uri="{D42A27DB-BD31-4B8C-83A1-F6EECF244321}">
                <p14:modId xmlns:p14="http://schemas.microsoft.com/office/powerpoint/2010/main" val="1345852513"/>
              </p:ext>
            </p:extLst>
          </p:nvPr>
        </p:nvGraphicFramePr>
        <p:xfrm>
          <a:off x="6991350" y="1846263"/>
          <a:ext cx="4937125" cy="4022725"/>
        </p:xfrm>
        <a:graphic>
          <a:graphicData uri="http://schemas.openxmlformats.org/drawingml/2006/chart">
            <c:chart xmlns:c="http://schemas.openxmlformats.org/drawingml/2006/chart" xmlns:r="http://schemas.openxmlformats.org/officeDocument/2006/relationships" r:id="rId3"/>
          </a:graphicData>
        </a:graphic>
      </p:graphicFrame>
      <p:sp>
        <p:nvSpPr>
          <p:cNvPr id="3" name="Footer Placeholder 2"/>
          <p:cNvSpPr>
            <a:spLocks noGrp="1"/>
          </p:cNvSpPr>
          <p:nvPr>
            <p:ph type="ftr" sz="quarter" idx="11"/>
          </p:nvPr>
        </p:nvSpPr>
        <p:spPr/>
        <p:txBody>
          <a:bodyPr/>
          <a:lstStyle/>
          <a:p>
            <a:r>
              <a:rPr lang="en-US" smtClean="0"/>
              <a:t>SAR Imager Team</a:t>
            </a:r>
            <a:endParaRPr lang="en-US"/>
          </a:p>
        </p:txBody>
      </p:sp>
      <p:sp>
        <p:nvSpPr>
          <p:cNvPr id="4" name="Slide Number Placeholder 3"/>
          <p:cNvSpPr>
            <a:spLocks noGrp="1"/>
          </p:cNvSpPr>
          <p:nvPr>
            <p:ph type="sldNum" sz="quarter" idx="12"/>
          </p:nvPr>
        </p:nvSpPr>
        <p:spPr/>
        <p:txBody>
          <a:bodyPr/>
          <a:lstStyle/>
          <a:p>
            <a:fld id="{703D5B72-A720-44FC-8017-B2C9BDBBADC0}" type="slidenum">
              <a:rPr lang="en-US" smtClean="0"/>
              <a:t>29</a:t>
            </a:fld>
            <a:endParaRPr lang="en-US"/>
          </a:p>
        </p:txBody>
      </p:sp>
      <p:sp>
        <p:nvSpPr>
          <p:cNvPr id="10" name="Footer Placeholder 2"/>
          <p:cNvSpPr txBox="1">
            <a:spLocks/>
          </p:cNvSpPr>
          <p:nvPr/>
        </p:nvSpPr>
        <p:spPr>
          <a:xfrm>
            <a:off x="526473" y="6454115"/>
            <a:ext cx="2335668" cy="365125"/>
          </a:xfrm>
          <a:prstGeom prst="rect">
            <a:avLst/>
          </a:prstGeom>
        </p:spPr>
        <p:txBody>
          <a:bodyPr vert="horz" lIns="91440" tIns="45720" rIns="91440" bIns="45720" rtlCol="0" anchor="ctr"/>
          <a:lstStyle>
            <a:defPPr>
              <a:defRPr lang="en-US"/>
            </a:defPPr>
            <a:lvl1pPr marL="0" algn="ctr" defTabSz="914400" rtl="0" eaLnBrk="1" latinLnBrk="0" hangingPunct="1">
              <a:defRPr sz="900" kern="1200" cap="all" baseline="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LUKE BALDWIN</a:t>
            </a:r>
            <a:endParaRPr lang="en-US" dirty="0"/>
          </a:p>
        </p:txBody>
      </p:sp>
    </p:spTree>
    <p:extLst>
      <p:ext uri="{BB962C8B-B14F-4D97-AF65-F5344CB8AC3E}">
        <p14:creationId xmlns:p14="http://schemas.microsoft.com/office/powerpoint/2010/main" val="32161040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SAR Introduction</a:t>
            </a:r>
            <a:endParaRPr lang="en-US" dirty="0"/>
          </a:p>
        </p:txBody>
      </p:sp>
      <p:sp>
        <p:nvSpPr>
          <p:cNvPr id="3" name="Text Placeholder 2"/>
          <p:cNvSpPr>
            <a:spLocks noGrp="1"/>
          </p:cNvSpPr>
          <p:nvPr>
            <p:ph type="body" idx="1"/>
          </p:nvPr>
        </p:nvSpPr>
        <p:spPr/>
        <p:txBody>
          <a:bodyPr/>
          <a:lstStyle/>
          <a:p>
            <a:pPr marL="0" indent="0">
              <a:spcBef>
                <a:spcPts val="600"/>
              </a:spcBef>
              <a:buNone/>
            </a:pPr>
            <a:r>
              <a:rPr lang="en-US" b="1" dirty="0"/>
              <a:t>What is an SAR?</a:t>
            </a:r>
          </a:p>
          <a:p>
            <a:pPr>
              <a:spcBef>
                <a:spcPts val="600"/>
              </a:spcBef>
            </a:pPr>
            <a:r>
              <a:rPr lang="en-US" i="1" u="sng" dirty="0"/>
              <a:t>Synthetic Aperture Radar</a:t>
            </a:r>
            <a:r>
              <a:rPr lang="en-US" i="1" dirty="0"/>
              <a:t>: </a:t>
            </a:r>
            <a:r>
              <a:rPr lang="en-US" dirty="0"/>
              <a:t>Typically, a </a:t>
            </a:r>
            <a:r>
              <a:rPr lang="en-US" dirty="0" smtClean="0"/>
              <a:t>single </a:t>
            </a:r>
            <a:r>
              <a:rPr lang="en-US" dirty="0"/>
              <a:t>antenna is attached to an aircraft flying over a target zone capturing several high resolution images to create a single image map. </a:t>
            </a:r>
            <a:endParaRPr lang="en-US" dirty="0" smtClean="0"/>
          </a:p>
          <a:p>
            <a:pPr lvl="1">
              <a:spcBef>
                <a:spcPts val="600"/>
              </a:spcBef>
              <a:buFont typeface="Wingdings" panose="05000000000000000000" pitchFamily="2" charset="2"/>
              <a:buChar char="Ø"/>
            </a:pPr>
            <a:r>
              <a:rPr lang="en-US" dirty="0" smtClean="0"/>
              <a:t>Typically for Military</a:t>
            </a:r>
          </a:p>
          <a:p>
            <a:pPr lvl="1">
              <a:spcBef>
                <a:spcPts val="600"/>
              </a:spcBef>
            </a:pPr>
            <a:endParaRPr lang="en-US" b="1" u="sng" dirty="0"/>
          </a:p>
          <a:p>
            <a:endParaRPr lang="en-US" dirty="0"/>
          </a:p>
        </p:txBody>
      </p:sp>
      <p:sp>
        <p:nvSpPr>
          <p:cNvPr id="5" name="Footer Placeholder 4"/>
          <p:cNvSpPr>
            <a:spLocks noGrp="1"/>
          </p:cNvSpPr>
          <p:nvPr>
            <p:ph type="ftr" idx="11"/>
          </p:nvPr>
        </p:nvSpPr>
        <p:spPr/>
        <p:txBody>
          <a:bodyPr/>
          <a:lstStyle/>
          <a:p>
            <a:r>
              <a:rPr lang="en-US" smtClean="0"/>
              <a:t>SAR Imager Team</a:t>
            </a:r>
            <a:endParaRPr lang="en-US"/>
          </a:p>
        </p:txBody>
      </p:sp>
      <p:sp>
        <p:nvSpPr>
          <p:cNvPr id="6" name="Slide Number Placeholder 5"/>
          <p:cNvSpPr>
            <a:spLocks noGrp="1"/>
          </p:cNvSpPr>
          <p:nvPr>
            <p:ph type="sldNum" idx="12"/>
          </p:nvPr>
        </p:nvSpPr>
        <p:spPr/>
        <p:txBody>
          <a:bodyPr/>
          <a:lstStyle/>
          <a:p>
            <a:pPr marL="0" marR="0" lvl="0" indent="0" algn="r" rtl="0">
              <a:lnSpc>
                <a:spcPct val="100000"/>
              </a:lnSpc>
              <a:spcBef>
                <a:spcPts val="0"/>
              </a:spcBef>
              <a:spcAft>
                <a:spcPts val="0"/>
              </a:spcAft>
              <a:buClr>
                <a:srgbClr val="FFFFFF"/>
              </a:buClr>
              <a:buSzPct val="25000"/>
              <a:buFont typeface="Calibri"/>
              <a:buNone/>
            </a:pPr>
            <a:fld id="{00000000-1234-1234-1234-123412341234}" type="slidenum">
              <a:rPr lang="en-US" sz="1050" b="0" i="0" u="none" strike="noStrike" cap="none" baseline="0" smtClean="0">
                <a:solidFill>
                  <a:srgbClr val="FFFFFF"/>
                </a:solidFill>
                <a:latin typeface="Calibri"/>
                <a:ea typeface="Calibri"/>
                <a:cs typeface="Calibri"/>
                <a:sym typeface="Calibri"/>
                <a:rtl val="0"/>
              </a:rPr>
              <a:t>3</a:t>
            </a:fld>
            <a:endParaRPr lang="en-US" sz="1050" b="0" i="0" u="none" strike="noStrike" cap="none" baseline="0">
              <a:solidFill>
                <a:srgbClr val="FFFFFF"/>
              </a:solidFill>
              <a:latin typeface="Calibri"/>
              <a:ea typeface="Calibri"/>
              <a:cs typeface="Calibri"/>
              <a:sym typeface="Calibri"/>
              <a:rtl val="0"/>
            </a:endParaRPr>
          </a:p>
        </p:txBody>
      </p:sp>
      <p:pic>
        <p:nvPicPr>
          <p:cNvPr id="7" name="Content Placeholder 8"/>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035040" y="2426644"/>
            <a:ext cx="5673661" cy="2861538"/>
          </a:xfrm>
        </p:spPr>
      </p:pic>
      <p:sp>
        <p:nvSpPr>
          <p:cNvPr id="8" name="Footer Placeholder 2"/>
          <p:cNvSpPr txBox="1">
            <a:spLocks/>
          </p:cNvSpPr>
          <p:nvPr/>
        </p:nvSpPr>
        <p:spPr>
          <a:xfrm>
            <a:off x="526473" y="6454115"/>
            <a:ext cx="2335668" cy="365125"/>
          </a:xfrm>
          <a:prstGeom prst="rect">
            <a:avLst/>
          </a:prstGeom>
        </p:spPr>
        <p:txBody>
          <a:bodyPr vert="horz" lIns="91440" tIns="45720" rIns="91440" bIns="45720" rtlCol="0" anchor="ctr"/>
          <a:lstStyle>
            <a:defPPr>
              <a:defRPr lang="en-US"/>
            </a:defPPr>
            <a:lvl1pPr marL="0" algn="ctr" defTabSz="914400" rtl="0" eaLnBrk="1" latinLnBrk="0" hangingPunct="1">
              <a:defRPr sz="900" kern="1200" cap="all" baseline="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KAYLEN NOLLIE</a:t>
            </a:r>
            <a:endParaRPr lang="en-US" dirty="0"/>
          </a:p>
        </p:txBody>
      </p:sp>
    </p:spTree>
    <p:extLst>
      <p:ext uri="{BB962C8B-B14F-4D97-AF65-F5344CB8AC3E}">
        <p14:creationId xmlns:p14="http://schemas.microsoft.com/office/powerpoint/2010/main" val="412178599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 Do</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Ø"/>
            </a:pPr>
            <a:r>
              <a:rPr lang="en-US" dirty="0" smtClean="0"/>
              <a:t>Mechanical</a:t>
            </a:r>
          </a:p>
          <a:p>
            <a:pPr lvl="1">
              <a:buFont typeface="Wingdings" panose="05000000000000000000" pitchFamily="2" charset="2"/>
              <a:buChar char="Ø"/>
            </a:pPr>
            <a:r>
              <a:rPr lang="en-US" dirty="0" smtClean="0"/>
              <a:t>Component housing migration</a:t>
            </a:r>
            <a:endParaRPr lang="en-US" dirty="0" smtClean="0"/>
          </a:p>
          <a:p>
            <a:pPr lvl="1">
              <a:buFont typeface="Wingdings" panose="05000000000000000000" pitchFamily="2" charset="2"/>
              <a:buChar char="Ø"/>
            </a:pPr>
            <a:r>
              <a:rPr lang="en-US" dirty="0" smtClean="0"/>
              <a:t>Machine shop fabrication</a:t>
            </a:r>
          </a:p>
          <a:p>
            <a:pPr lvl="1">
              <a:buFont typeface="Wingdings" panose="05000000000000000000" pitchFamily="2" charset="2"/>
              <a:buChar char="Ø"/>
            </a:pPr>
            <a:r>
              <a:rPr lang="en-US" dirty="0" smtClean="0"/>
              <a:t>Modifications to structure</a:t>
            </a:r>
          </a:p>
          <a:p>
            <a:pPr lvl="1">
              <a:buFont typeface="Wingdings" panose="05000000000000000000" pitchFamily="2" charset="2"/>
              <a:buChar char="Ø"/>
            </a:pPr>
            <a:r>
              <a:rPr lang="en-US" dirty="0" smtClean="0"/>
              <a:t>Anechoic panel setup</a:t>
            </a:r>
            <a:endParaRPr lang="en-US" dirty="0"/>
          </a:p>
        </p:txBody>
      </p:sp>
      <p:sp>
        <p:nvSpPr>
          <p:cNvPr id="4" name="Footer Placeholder 3"/>
          <p:cNvSpPr>
            <a:spLocks noGrp="1"/>
          </p:cNvSpPr>
          <p:nvPr>
            <p:ph type="ftr" sz="quarter" idx="11"/>
          </p:nvPr>
        </p:nvSpPr>
        <p:spPr/>
        <p:txBody>
          <a:bodyPr/>
          <a:lstStyle/>
          <a:p>
            <a:r>
              <a:rPr lang="en-US" smtClean="0"/>
              <a:t>SAR Imager Team</a:t>
            </a:r>
            <a:endParaRPr lang="en-US"/>
          </a:p>
        </p:txBody>
      </p:sp>
      <p:sp>
        <p:nvSpPr>
          <p:cNvPr id="5" name="Slide Number Placeholder 4"/>
          <p:cNvSpPr>
            <a:spLocks noGrp="1"/>
          </p:cNvSpPr>
          <p:nvPr>
            <p:ph type="sldNum" sz="quarter" idx="12"/>
          </p:nvPr>
        </p:nvSpPr>
        <p:spPr/>
        <p:txBody>
          <a:bodyPr/>
          <a:lstStyle/>
          <a:p>
            <a:fld id="{703D5B72-A720-44FC-8017-B2C9BDBBADC0}" type="slidenum">
              <a:rPr lang="en-US" smtClean="0"/>
              <a:t>30</a:t>
            </a:fld>
            <a:endParaRPr lang="en-US"/>
          </a:p>
        </p:txBody>
      </p:sp>
      <p:sp>
        <p:nvSpPr>
          <p:cNvPr id="7" name="Footer Placeholder 2"/>
          <p:cNvSpPr txBox="1">
            <a:spLocks/>
          </p:cNvSpPr>
          <p:nvPr/>
        </p:nvSpPr>
        <p:spPr>
          <a:xfrm>
            <a:off x="526473" y="6454115"/>
            <a:ext cx="2335668" cy="365125"/>
          </a:xfrm>
          <a:prstGeom prst="rect">
            <a:avLst/>
          </a:prstGeom>
        </p:spPr>
        <p:txBody>
          <a:bodyPr vert="horz" lIns="91440" tIns="45720" rIns="91440" bIns="45720" rtlCol="0" anchor="ctr"/>
          <a:lstStyle>
            <a:defPPr>
              <a:defRPr lang="en-US"/>
            </a:defPPr>
            <a:lvl1pPr marL="0" algn="ctr" defTabSz="914400" rtl="0" eaLnBrk="1" latinLnBrk="0" hangingPunct="1">
              <a:defRPr sz="900" kern="1200" cap="all" baseline="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LUKE BALDWIN</a:t>
            </a:r>
            <a:endParaRPr lang="en-US" dirty="0"/>
          </a:p>
        </p:txBody>
      </p:sp>
    </p:spTree>
    <p:extLst>
      <p:ext uri="{BB962C8B-B14F-4D97-AF65-F5344CB8AC3E}">
        <p14:creationId xmlns:p14="http://schemas.microsoft.com/office/powerpoint/2010/main" val="74389746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72" name="OTLSHAPE_M_d1d714ebadc440fe8221ceb3aba44c09_Connector1"/>
          <p:cNvCxnSpPr/>
          <p:nvPr>
            <p:custDataLst>
              <p:tags r:id="rId2"/>
            </p:custDataLst>
          </p:nvPr>
        </p:nvCxnSpPr>
        <p:spPr>
          <a:xfrm>
            <a:off x="2382513" y="5524500"/>
            <a:ext cx="0" cy="442172"/>
          </a:xfrm>
          <a:prstGeom prst="line">
            <a:avLst/>
          </a:prstGeom>
          <a:ln w="9525" cap="flat" cmpd="sng" algn="ctr">
            <a:solidFill>
              <a:srgbClr val="EA161E">
                <a:alpha val="49804"/>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71" name="OTLSHAPE_M_eefb20ab61df45889d096dc0e90217f7_Connector1"/>
          <p:cNvCxnSpPr/>
          <p:nvPr>
            <p:custDataLst>
              <p:tags r:id="rId3"/>
            </p:custDataLst>
          </p:nvPr>
        </p:nvCxnSpPr>
        <p:spPr>
          <a:xfrm>
            <a:off x="7196421" y="5524500"/>
            <a:ext cx="0" cy="442172"/>
          </a:xfrm>
          <a:prstGeom prst="line">
            <a:avLst/>
          </a:prstGeom>
          <a:ln w="9525" cap="flat" cmpd="sng" algn="ctr">
            <a:solidFill>
              <a:srgbClr val="EA161E">
                <a:alpha val="49804"/>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70" name="OTLSHAPE_M_4f218b83aeb54a359b5d6df479d4a14e_Connector1"/>
          <p:cNvCxnSpPr/>
          <p:nvPr>
            <p:custDataLst>
              <p:tags r:id="rId4"/>
            </p:custDataLst>
          </p:nvPr>
        </p:nvCxnSpPr>
        <p:spPr>
          <a:xfrm>
            <a:off x="4351839" y="5524500"/>
            <a:ext cx="0" cy="442172"/>
          </a:xfrm>
          <a:prstGeom prst="line">
            <a:avLst/>
          </a:prstGeom>
          <a:ln w="9525" cap="flat" cmpd="sng" algn="ctr">
            <a:solidFill>
              <a:srgbClr val="EA161E">
                <a:alpha val="49804"/>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69" name="OTLSHAPE_T_3b7ef35bcf9f4146aee2d0df24fa28e7_HorizontalConnector1"/>
          <p:cNvCxnSpPr/>
          <p:nvPr>
            <p:custDataLst>
              <p:tags r:id="rId5"/>
            </p:custDataLst>
          </p:nvPr>
        </p:nvCxnSpPr>
        <p:spPr>
          <a:xfrm>
            <a:off x="1942592" y="3490976"/>
            <a:ext cx="6560363" cy="0"/>
          </a:xfrm>
          <a:prstGeom prst="line">
            <a:avLst/>
          </a:prstGeom>
          <a:ln w="9525" cap="flat" cmpd="sng" algn="ctr">
            <a:solidFill>
              <a:srgbClr val="CCCCCC"/>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68" name="OTLSHAPE_T_84fc15cab39b46c38121e4467fd8f4f6_HorizontalConnector1"/>
          <p:cNvCxnSpPr/>
          <p:nvPr>
            <p:custDataLst>
              <p:tags r:id="rId6"/>
            </p:custDataLst>
          </p:nvPr>
        </p:nvCxnSpPr>
        <p:spPr>
          <a:xfrm>
            <a:off x="1966553" y="3224276"/>
            <a:ext cx="5223519" cy="0"/>
          </a:xfrm>
          <a:prstGeom prst="line">
            <a:avLst/>
          </a:prstGeom>
          <a:ln w="9525" cap="flat" cmpd="sng" algn="ctr">
            <a:solidFill>
              <a:srgbClr val="CCCCCC"/>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67" name="OTLSHAPE_T_73a753fc3eb04cce8a74f5f2ee475fdf_HorizontalConnector1"/>
          <p:cNvCxnSpPr/>
          <p:nvPr>
            <p:custDataLst>
              <p:tags r:id="rId7"/>
            </p:custDataLst>
          </p:nvPr>
        </p:nvCxnSpPr>
        <p:spPr>
          <a:xfrm>
            <a:off x="3215174" y="2957576"/>
            <a:ext cx="2662013" cy="0"/>
          </a:xfrm>
          <a:prstGeom prst="line">
            <a:avLst/>
          </a:prstGeom>
          <a:ln w="9525" cap="flat" cmpd="sng" algn="ctr">
            <a:solidFill>
              <a:srgbClr val="CCCCCC"/>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66" name="OTLSHAPE_T_3d5524b220ea4232b2aca4dceb1fd24f_HorizontalConnector1"/>
          <p:cNvCxnSpPr/>
          <p:nvPr>
            <p:custDataLst>
              <p:tags r:id="rId8"/>
            </p:custDataLst>
          </p:nvPr>
        </p:nvCxnSpPr>
        <p:spPr>
          <a:xfrm>
            <a:off x="1095163" y="2690876"/>
            <a:ext cx="3250326" cy="0"/>
          </a:xfrm>
          <a:prstGeom prst="line">
            <a:avLst/>
          </a:prstGeom>
          <a:ln w="9525" cap="flat" cmpd="sng" algn="ctr">
            <a:solidFill>
              <a:srgbClr val="CCCCCC"/>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65" name="OTLSHAPE_T_87ee498b9b024e72a9fd4bf0b93a907e_HorizontalConnector1"/>
          <p:cNvCxnSpPr/>
          <p:nvPr>
            <p:custDataLst>
              <p:tags r:id="rId9"/>
            </p:custDataLst>
          </p:nvPr>
        </p:nvCxnSpPr>
        <p:spPr>
          <a:xfrm>
            <a:off x="1547241" y="2424176"/>
            <a:ext cx="2360620" cy="0"/>
          </a:xfrm>
          <a:prstGeom prst="line">
            <a:avLst/>
          </a:prstGeom>
          <a:ln w="9525" cap="flat" cmpd="sng" algn="ctr">
            <a:solidFill>
              <a:srgbClr val="CCCCCC"/>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64" name="OTLSHAPE_T_7f025863b5434f9ca6f083d56cac4820_HorizontalConnector1"/>
          <p:cNvCxnSpPr/>
          <p:nvPr>
            <p:custDataLst>
              <p:tags r:id="rId10"/>
            </p:custDataLst>
          </p:nvPr>
        </p:nvCxnSpPr>
        <p:spPr>
          <a:xfrm>
            <a:off x="2048044" y="2157476"/>
            <a:ext cx="1859817" cy="0"/>
          </a:xfrm>
          <a:prstGeom prst="line">
            <a:avLst/>
          </a:prstGeom>
          <a:ln w="9525" cap="flat" cmpd="sng" algn="ctr">
            <a:solidFill>
              <a:srgbClr val="CCCCCC"/>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63" name="OTLSHAPE_T_0c43ef4a38ab46e5bbc576f52f3f63fc_HorizontalConnector1"/>
          <p:cNvCxnSpPr/>
          <p:nvPr>
            <p:custDataLst>
              <p:tags r:id="rId11"/>
            </p:custDataLst>
          </p:nvPr>
        </p:nvCxnSpPr>
        <p:spPr>
          <a:xfrm>
            <a:off x="1067731" y="1890776"/>
            <a:ext cx="1964874" cy="0"/>
          </a:xfrm>
          <a:prstGeom prst="line">
            <a:avLst/>
          </a:prstGeom>
          <a:ln w="9525" cap="flat" cmpd="sng" algn="ctr">
            <a:solidFill>
              <a:srgbClr val="CCCCCC"/>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62" name="OTLSHAPE_T_5a184d61f5e2438db63ae5802af9b305_HorizontalConnector1"/>
          <p:cNvCxnSpPr/>
          <p:nvPr>
            <p:custDataLst>
              <p:tags r:id="rId12"/>
            </p:custDataLst>
          </p:nvPr>
        </p:nvCxnSpPr>
        <p:spPr>
          <a:xfrm>
            <a:off x="2260981" y="1624076"/>
            <a:ext cx="115182" cy="0"/>
          </a:xfrm>
          <a:prstGeom prst="line">
            <a:avLst/>
          </a:prstGeom>
          <a:ln w="9525" cap="flat" cmpd="sng" algn="ctr">
            <a:solidFill>
              <a:srgbClr val="CCCCCC"/>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61" name="OTLSHAPE_M_9f860f8d65ee4aac85039f30c2ffcf33_Connector1"/>
          <p:cNvCxnSpPr/>
          <p:nvPr>
            <p:custDataLst>
              <p:tags r:id="rId13"/>
            </p:custDataLst>
          </p:nvPr>
        </p:nvCxnSpPr>
        <p:spPr>
          <a:xfrm>
            <a:off x="9384561" y="4530809"/>
            <a:ext cx="0" cy="612690"/>
          </a:xfrm>
          <a:prstGeom prst="line">
            <a:avLst/>
          </a:prstGeom>
          <a:ln w="9525" cap="flat" cmpd="sng" algn="ctr">
            <a:solidFill>
              <a:schemeClr val="accent6">
                <a:alpha val="34902"/>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60" name="OTLSHAPE_M_051a32e4ff0e47229380669de64fe5ab_Connector2"/>
          <p:cNvCxnSpPr/>
          <p:nvPr>
            <p:custDataLst>
              <p:tags r:id="rId14"/>
            </p:custDataLst>
          </p:nvPr>
        </p:nvCxnSpPr>
        <p:spPr>
          <a:xfrm>
            <a:off x="8071677" y="4759875"/>
            <a:ext cx="0" cy="383625"/>
          </a:xfrm>
          <a:prstGeom prst="line">
            <a:avLst/>
          </a:prstGeom>
          <a:ln w="9525" cap="flat" cmpd="sng" algn="ctr">
            <a:solidFill>
              <a:schemeClr val="accent6">
                <a:alpha val="34902"/>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59" name="OTLSHAPE_M_051a32e4ff0e47229380669de64fe5ab_Connector1"/>
          <p:cNvCxnSpPr/>
          <p:nvPr>
            <p:custDataLst>
              <p:tags r:id="rId15"/>
            </p:custDataLst>
          </p:nvPr>
        </p:nvCxnSpPr>
        <p:spPr>
          <a:xfrm>
            <a:off x="8071677" y="3907748"/>
            <a:ext cx="0" cy="681609"/>
          </a:xfrm>
          <a:prstGeom prst="line">
            <a:avLst/>
          </a:prstGeom>
          <a:ln w="9525" cap="flat" cmpd="sng" algn="ctr">
            <a:solidFill>
              <a:schemeClr val="accent6">
                <a:alpha val="34902"/>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58" name="OTLSHAPE_M_4d49df0e3061449a9b4ad79fde11f67a_Connector1"/>
          <p:cNvCxnSpPr/>
          <p:nvPr>
            <p:custDataLst>
              <p:tags r:id="rId16"/>
            </p:custDataLst>
          </p:nvPr>
        </p:nvCxnSpPr>
        <p:spPr>
          <a:xfrm>
            <a:off x="6539979" y="4701328"/>
            <a:ext cx="0" cy="442172"/>
          </a:xfrm>
          <a:prstGeom prst="line">
            <a:avLst/>
          </a:prstGeom>
          <a:ln w="9525" cap="flat" cmpd="sng" algn="ctr">
            <a:solidFill>
              <a:schemeClr val="accent1">
                <a:alpha val="4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028" name="OTLSHAPE_TB_00000000000000000000000000000000_LeftEndCaps" hidden="1"/>
          <p:cNvSpPr txBox="1"/>
          <p:nvPr>
            <p:custDataLst>
              <p:tags r:id="rId17"/>
            </p:custDataLst>
          </p:nvPr>
        </p:nvSpPr>
        <p:spPr>
          <a:xfrm>
            <a:off x="254000" y="5194469"/>
            <a:ext cx="469900" cy="279061"/>
          </a:xfrm>
          <a:prstGeom prst="rect">
            <a:avLst/>
          </a:prstGeom>
          <a:noFill/>
        </p:spPr>
        <p:txBody>
          <a:bodyPr vert="horz" wrap="none" lIns="0" tIns="0" rIns="0" bIns="0" rtlCol="0" anchor="ctr" anchorCtr="0">
            <a:spAutoFit/>
          </a:bodyPr>
          <a:lstStyle/>
          <a:p>
            <a:pPr algn="ctr"/>
            <a:r>
              <a:rPr lang="en-US" b="1" smtClean="0">
                <a:solidFill>
                  <a:srgbClr val="C0504D"/>
                </a:solidFill>
                <a:latin typeface="Calibri" panose="020F0502020204030204" pitchFamily="34" charset="0"/>
              </a:rPr>
              <a:t>2016</a:t>
            </a:r>
            <a:endParaRPr lang="en-US" b="1">
              <a:solidFill>
                <a:srgbClr val="C0504D"/>
              </a:solidFill>
              <a:latin typeface="Calibri" panose="020F0502020204030204" pitchFamily="34" charset="0"/>
            </a:endParaRPr>
          </a:p>
        </p:txBody>
      </p:sp>
      <p:sp>
        <p:nvSpPr>
          <p:cNvPr id="2029" name="OTLSHAPE_TB_00000000000000000000000000000000_RightEndCaps"/>
          <p:cNvSpPr txBox="1"/>
          <p:nvPr>
            <p:custDataLst>
              <p:tags r:id="rId18"/>
            </p:custDataLst>
          </p:nvPr>
        </p:nvSpPr>
        <p:spPr>
          <a:xfrm>
            <a:off x="10854325" y="4831815"/>
            <a:ext cx="451662" cy="279061"/>
          </a:xfrm>
          <a:prstGeom prst="rect">
            <a:avLst/>
          </a:prstGeom>
          <a:noFill/>
        </p:spPr>
        <p:txBody>
          <a:bodyPr vert="horz" wrap="none" lIns="0" tIns="0" rIns="0" bIns="0" rtlCol="0" anchor="ctr" anchorCtr="0">
            <a:spAutoFit/>
          </a:bodyPr>
          <a:lstStyle/>
          <a:p>
            <a:pPr algn="ctr"/>
            <a:r>
              <a:rPr lang="en-US" b="1" spc="-38" dirty="0" smtClean="0">
                <a:solidFill>
                  <a:srgbClr val="C0504D"/>
                </a:solidFill>
                <a:latin typeface="Calibri" panose="020F0502020204030204" pitchFamily="34" charset="0"/>
              </a:rPr>
              <a:t>2016</a:t>
            </a:r>
            <a:endParaRPr lang="en-US" b="1" spc="-38" dirty="0">
              <a:solidFill>
                <a:srgbClr val="C0504D"/>
              </a:solidFill>
              <a:latin typeface="Calibri" panose="020F0502020204030204" pitchFamily="34" charset="0"/>
            </a:endParaRPr>
          </a:p>
        </p:txBody>
      </p:sp>
      <p:sp>
        <p:nvSpPr>
          <p:cNvPr id="2030" name="OTLSHAPE_TB_00000000000000000000000000000000_ScaleContainer"/>
          <p:cNvSpPr/>
          <p:nvPr>
            <p:custDataLst>
              <p:tags r:id="rId19"/>
            </p:custDataLst>
          </p:nvPr>
        </p:nvSpPr>
        <p:spPr>
          <a:xfrm>
            <a:off x="844465" y="5143500"/>
            <a:ext cx="10515600" cy="381000"/>
          </a:xfrm>
          <a:prstGeom prst="rect">
            <a:avLst/>
          </a:prstGeom>
          <a:gradFill flip="none" rotWithShape="1">
            <a:gsLst>
              <a:gs pos="0">
                <a:srgbClr val="1F497D"/>
              </a:gs>
              <a:gs pos="0">
                <a:srgbClr val="1F497D"/>
              </a:gs>
            </a:gsLst>
            <a:lin ang="5400000" scaled="1"/>
            <a:tileRect/>
          </a:gradFill>
          <a:ln w="12700" cap="flat" cmpd="sng" algn="ctr">
            <a:noFill/>
            <a:prstDash val="solid"/>
            <a:miter lim="800000"/>
          </a:ln>
          <a:effectLst>
            <a:reflection blurRad="6350" stA="50000" endA="300" endPos="55500" dist="50800" dir="5400000" sy="-100000" algn="bl" rotWithShape="0"/>
          </a:effectLst>
          <a:scene3d>
            <a:camera prst="orthographicFront"/>
            <a:lightRig rig="threePt" dir="t">
              <a:rot lat="0" lon="0" rev="8700000"/>
            </a:lightRig>
          </a:scene3d>
          <a:sp3d>
            <a:bevelT w="165100" h="19050"/>
          </a:sp3d>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31" name="OTLSHAPE_TB_00000000000000000000000000000000_ElapsedTime" hidden="1"/>
          <p:cNvSpPr/>
          <p:nvPr>
            <p:custDataLst>
              <p:tags r:id="rId20"/>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32" name="OTLSHAPE_TB_00000000000000000000000000000000_TodayMarkerShape" hidden="1"/>
          <p:cNvSpPr/>
          <p:nvPr>
            <p:custDataLst>
              <p:tags r:id="rId21"/>
            </p:custDataLst>
          </p:nvPr>
        </p:nvSpPr>
        <p:spPr>
          <a:xfrm>
            <a:off x="1742791" y="5524500"/>
            <a:ext cx="108857" cy="1270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33" name="OTLSHAPE_TB_00000000000000000000000000000000_TodayMarkerText" hidden="1"/>
          <p:cNvSpPr txBox="1"/>
          <p:nvPr>
            <p:custDataLst>
              <p:tags r:id="rId22"/>
            </p:custDataLst>
          </p:nvPr>
        </p:nvSpPr>
        <p:spPr>
          <a:xfrm>
            <a:off x="1797219" y="5651500"/>
            <a:ext cx="363369" cy="184666"/>
          </a:xfrm>
          <a:prstGeom prst="rect">
            <a:avLst/>
          </a:prstGeom>
          <a:noFill/>
        </p:spPr>
        <p:txBody>
          <a:bodyPr vert="horz" wrap="none" lIns="0" tIns="0" rIns="0" bIns="0" rtlCol="0" anchor="ctr" anchorCtr="0">
            <a:spAutoFit/>
          </a:bodyPr>
          <a:lstStyle/>
          <a:p>
            <a:pPr algn="ctr"/>
            <a:r>
              <a:rPr lang="en-US" sz="1200" smtClean="0">
                <a:solidFill>
                  <a:schemeClr val="dk1"/>
                </a:solidFill>
                <a:latin typeface="Calibri" panose="020F0502020204030204" pitchFamily="34" charset="0"/>
              </a:rPr>
              <a:t>Today</a:t>
            </a:r>
            <a:endParaRPr lang="en-US" sz="1200">
              <a:solidFill>
                <a:schemeClr val="dk1"/>
              </a:solidFill>
              <a:latin typeface="Calibri" panose="020F0502020204030204" pitchFamily="34" charset="0"/>
            </a:endParaRPr>
          </a:p>
        </p:txBody>
      </p:sp>
      <p:sp>
        <p:nvSpPr>
          <p:cNvPr id="2034" name="OTLSHAPE_TB_00000000000000000000000000000000_TimescaleInterval1"/>
          <p:cNvSpPr txBox="1"/>
          <p:nvPr>
            <p:custDataLst>
              <p:tags r:id="rId23"/>
            </p:custDataLst>
          </p:nvPr>
        </p:nvSpPr>
        <p:spPr>
          <a:xfrm>
            <a:off x="907965" y="5240972"/>
            <a:ext cx="373500" cy="186055"/>
          </a:xfrm>
          <a:prstGeom prst="rect">
            <a:avLst/>
          </a:prstGeom>
          <a:noFill/>
        </p:spPr>
        <p:txBody>
          <a:bodyPr vert="horz" wrap="none" lIns="0" tIns="0" rIns="0" bIns="0" rtlCol="0" anchor="ctr" anchorCtr="0">
            <a:noAutofit/>
          </a:bodyPr>
          <a:lstStyle/>
          <a:p>
            <a:r>
              <a:rPr lang="en-US" sz="1200" spc="-16" smtClean="0">
                <a:solidFill>
                  <a:schemeClr val="lt1"/>
                </a:solidFill>
                <a:latin typeface="Calibri" panose="020F0502020204030204" pitchFamily="34" charset="0"/>
              </a:rPr>
              <a:t>03/07</a:t>
            </a:r>
            <a:endParaRPr lang="en-US" sz="1200" spc="-16">
              <a:solidFill>
                <a:schemeClr val="lt1"/>
              </a:solidFill>
              <a:latin typeface="Calibri" panose="020F0502020204030204" pitchFamily="34" charset="0"/>
            </a:endParaRPr>
          </a:p>
        </p:txBody>
      </p:sp>
      <p:cxnSp>
        <p:nvCxnSpPr>
          <p:cNvPr id="2035" name="OTLSHAPE_TB_00000000000000000000000000000000_Separator1"/>
          <p:cNvCxnSpPr/>
          <p:nvPr>
            <p:custDataLst>
              <p:tags r:id="rId24"/>
            </p:custDataLst>
          </p:nvPr>
        </p:nvCxnSpPr>
        <p:spPr>
          <a:xfrm>
            <a:off x="1719719" y="5232400"/>
            <a:ext cx="0" cy="203200"/>
          </a:xfrm>
          <a:prstGeom prst="line">
            <a:avLst/>
          </a:prstGeom>
          <a:ln w="6350"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036" name="OTLSHAPE_TB_00000000000000000000000000000000_TimescaleInterval2"/>
          <p:cNvSpPr txBox="1"/>
          <p:nvPr>
            <p:custDataLst>
              <p:tags r:id="rId25"/>
            </p:custDataLst>
          </p:nvPr>
        </p:nvSpPr>
        <p:spPr>
          <a:xfrm>
            <a:off x="1783221" y="5240972"/>
            <a:ext cx="373500" cy="186055"/>
          </a:xfrm>
          <a:prstGeom prst="rect">
            <a:avLst/>
          </a:prstGeom>
          <a:noFill/>
        </p:spPr>
        <p:txBody>
          <a:bodyPr vert="horz" wrap="none" lIns="0" tIns="0" rIns="0" bIns="0" rtlCol="0" anchor="ctr" anchorCtr="0">
            <a:noAutofit/>
          </a:bodyPr>
          <a:lstStyle/>
          <a:p>
            <a:r>
              <a:rPr lang="en-US" sz="1200" spc="-16" smtClean="0">
                <a:solidFill>
                  <a:schemeClr val="lt1"/>
                </a:solidFill>
                <a:latin typeface="Calibri" panose="020F0502020204030204" pitchFamily="34" charset="0"/>
              </a:rPr>
              <a:t>03/11</a:t>
            </a:r>
            <a:endParaRPr lang="en-US" sz="1200" spc="-16">
              <a:solidFill>
                <a:schemeClr val="lt1"/>
              </a:solidFill>
              <a:latin typeface="Calibri" panose="020F0502020204030204" pitchFamily="34" charset="0"/>
            </a:endParaRPr>
          </a:p>
        </p:txBody>
      </p:sp>
      <p:cxnSp>
        <p:nvCxnSpPr>
          <p:cNvPr id="2037" name="OTLSHAPE_TB_00000000000000000000000000000000_Separator2"/>
          <p:cNvCxnSpPr/>
          <p:nvPr>
            <p:custDataLst>
              <p:tags r:id="rId26"/>
            </p:custDataLst>
          </p:nvPr>
        </p:nvCxnSpPr>
        <p:spPr>
          <a:xfrm>
            <a:off x="2594975" y="5232400"/>
            <a:ext cx="0" cy="203200"/>
          </a:xfrm>
          <a:prstGeom prst="line">
            <a:avLst/>
          </a:prstGeom>
          <a:ln w="6350"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038" name="OTLSHAPE_TB_00000000000000000000000000000000_TimescaleInterval3"/>
          <p:cNvSpPr txBox="1"/>
          <p:nvPr>
            <p:custDataLst>
              <p:tags r:id="rId27"/>
            </p:custDataLst>
          </p:nvPr>
        </p:nvSpPr>
        <p:spPr>
          <a:xfrm>
            <a:off x="2658477" y="5240972"/>
            <a:ext cx="373500" cy="186055"/>
          </a:xfrm>
          <a:prstGeom prst="rect">
            <a:avLst/>
          </a:prstGeom>
          <a:noFill/>
        </p:spPr>
        <p:txBody>
          <a:bodyPr vert="horz" wrap="none" lIns="0" tIns="0" rIns="0" bIns="0" rtlCol="0" anchor="ctr" anchorCtr="0">
            <a:noAutofit/>
          </a:bodyPr>
          <a:lstStyle/>
          <a:p>
            <a:r>
              <a:rPr lang="en-US" sz="1200" spc="-16" smtClean="0">
                <a:solidFill>
                  <a:schemeClr val="lt1"/>
                </a:solidFill>
                <a:latin typeface="Calibri" panose="020F0502020204030204" pitchFamily="34" charset="0"/>
              </a:rPr>
              <a:t>03/15</a:t>
            </a:r>
            <a:endParaRPr lang="en-US" sz="1200" spc="-16">
              <a:solidFill>
                <a:schemeClr val="lt1"/>
              </a:solidFill>
              <a:latin typeface="Calibri" panose="020F0502020204030204" pitchFamily="34" charset="0"/>
            </a:endParaRPr>
          </a:p>
        </p:txBody>
      </p:sp>
      <p:cxnSp>
        <p:nvCxnSpPr>
          <p:cNvPr id="2039" name="OTLSHAPE_TB_00000000000000000000000000000000_Separator3"/>
          <p:cNvCxnSpPr/>
          <p:nvPr>
            <p:custDataLst>
              <p:tags r:id="rId28"/>
            </p:custDataLst>
          </p:nvPr>
        </p:nvCxnSpPr>
        <p:spPr>
          <a:xfrm>
            <a:off x="3470231" y="5232400"/>
            <a:ext cx="0" cy="203200"/>
          </a:xfrm>
          <a:prstGeom prst="line">
            <a:avLst/>
          </a:prstGeom>
          <a:ln w="6350"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040" name="OTLSHAPE_TB_00000000000000000000000000000000_TimescaleInterval4"/>
          <p:cNvSpPr txBox="1"/>
          <p:nvPr>
            <p:custDataLst>
              <p:tags r:id="rId29"/>
            </p:custDataLst>
          </p:nvPr>
        </p:nvSpPr>
        <p:spPr>
          <a:xfrm>
            <a:off x="3533733" y="5240972"/>
            <a:ext cx="373500" cy="186055"/>
          </a:xfrm>
          <a:prstGeom prst="rect">
            <a:avLst/>
          </a:prstGeom>
          <a:noFill/>
        </p:spPr>
        <p:txBody>
          <a:bodyPr vert="horz" wrap="none" lIns="0" tIns="0" rIns="0" bIns="0" rtlCol="0" anchor="ctr" anchorCtr="0">
            <a:noAutofit/>
          </a:bodyPr>
          <a:lstStyle/>
          <a:p>
            <a:r>
              <a:rPr lang="en-US" sz="1200" spc="-16" smtClean="0">
                <a:solidFill>
                  <a:schemeClr val="lt1"/>
                </a:solidFill>
                <a:latin typeface="Calibri" panose="020F0502020204030204" pitchFamily="34" charset="0"/>
              </a:rPr>
              <a:t>03/19</a:t>
            </a:r>
            <a:endParaRPr lang="en-US" sz="1200" spc="-16">
              <a:solidFill>
                <a:schemeClr val="lt1"/>
              </a:solidFill>
              <a:latin typeface="Calibri" panose="020F0502020204030204" pitchFamily="34" charset="0"/>
            </a:endParaRPr>
          </a:p>
        </p:txBody>
      </p:sp>
      <p:cxnSp>
        <p:nvCxnSpPr>
          <p:cNvPr id="2041" name="OTLSHAPE_TB_00000000000000000000000000000000_Separator4"/>
          <p:cNvCxnSpPr/>
          <p:nvPr>
            <p:custDataLst>
              <p:tags r:id="rId30"/>
            </p:custDataLst>
          </p:nvPr>
        </p:nvCxnSpPr>
        <p:spPr>
          <a:xfrm>
            <a:off x="4345487" y="5232400"/>
            <a:ext cx="0" cy="203200"/>
          </a:xfrm>
          <a:prstGeom prst="line">
            <a:avLst/>
          </a:prstGeom>
          <a:ln w="6350"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042" name="OTLSHAPE_TB_00000000000000000000000000000000_TimescaleInterval5"/>
          <p:cNvSpPr txBox="1"/>
          <p:nvPr>
            <p:custDataLst>
              <p:tags r:id="rId31"/>
            </p:custDataLst>
          </p:nvPr>
        </p:nvSpPr>
        <p:spPr>
          <a:xfrm>
            <a:off x="4408989" y="5240972"/>
            <a:ext cx="373500" cy="186055"/>
          </a:xfrm>
          <a:prstGeom prst="rect">
            <a:avLst/>
          </a:prstGeom>
          <a:noFill/>
        </p:spPr>
        <p:txBody>
          <a:bodyPr vert="horz" wrap="none" lIns="0" tIns="0" rIns="0" bIns="0" rtlCol="0" anchor="ctr" anchorCtr="0">
            <a:noAutofit/>
          </a:bodyPr>
          <a:lstStyle/>
          <a:p>
            <a:r>
              <a:rPr lang="en-US" sz="1200" spc="-16" smtClean="0">
                <a:solidFill>
                  <a:schemeClr val="lt1"/>
                </a:solidFill>
                <a:latin typeface="Calibri" panose="020F0502020204030204" pitchFamily="34" charset="0"/>
              </a:rPr>
              <a:t>03/23</a:t>
            </a:r>
            <a:endParaRPr lang="en-US" sz="1200" spc="-16">
              <a:solidFill>
                <a:schemeClr val="lt1"/>
              </a:solidFill>
              <a:latin typeface="Calibri" panose="020F0502020204030204" pitchFamily="34" charset="0"/>
            </a:endParaRPr>
          </a:p>
        </p:txBody>
      </p:sp>
      <p:cxnSp>
        <p:nvCxnSpPr>
          <p:cNvPr id="2043" name="OTLSHAPE_TB_00000000000000000000000000000000_Separator5"/>
          <p:cNvCxnSpPr/>
          <p:nvPr>
            <p:custDataLst>
              <p:tags r:id="rId32"/>
            </p:custDataLst>
          </p:nvPr>
        </p:nvCxnSpPr>
        <p:spPr>
          <a:xfrm>
            <a:off x="5220743" y="5232400"/>
            <a:ext cx="0" cy="203200"/>
          </a:xfrm>
          <a:prstGeom prst="line">
            <a:avLst/>
          </a:prstGeom>
          <a:ln w="6350"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044" name="OTLSHAPE_TB_00000000000000000000000000000000_TimescaleInterval6"/>
          <p:cNvSpPr txBox="1"/>
          <p:nvPr>
            <p:custDataLst>
              <p:tags r:id="rId33"/>
            </p:custDataLst>
          </p:nvPr>
        </p:nvSpPr>
        <p:spPr>
          <a:xfrm>
            <a:off x="5284245" y="5240972"/>
            <a:ext cx="373500" cy="186055"/>
          </a:xfrm>
          <a:prstGeom prst="rect">
            <a:avLst/>
          </a:prstGeom>
          <a:noFill/>
        </p:spPr>
        <p:txBody>
          <a:bodyPr vert="horz" wrap="none" lIns="0" tIns="0" rIns="0" bIns="0" rtlCol="0" anchor="ctr" anchorCtr="0">
            <a:noAutofit/>
          </a:bodyPr>
          <a:lstStyle/>
          <a:p>
            <a:r>
              <a:rPr lang="en-US" sz="1200" spc="-16" smtClean="0">
                <a:solidFill>
                  <a:schemeClr val="lt1"/>
                </a:solidFill>
                <a:latin typeface="Calibri" panose="020F0502020204030204" pitchFamily="34" charset="0"/>
              </a:rPr>
              <a:t>03/27</a:t>
            </a:r>
            <a:endParaRPr lang="en-US" sz="1200" spc="-16">
              <a:solidFill>
                <a:schemeClr val="lt1"/>
              </a:solidFill>
              <a:latin typeface="Calibri" panose="020F0502020204030204" pitchFamily="34" charset="0"/>
            </a:endParaRPr>
          </a:p>
        </p:txBody>
      </p:sp>
      <p:cxnSp>
        <p:nvCxnSpPr>
          <p:cNvPr id="2045" name="OTLSHAPE_TB_00000000000000000000000000000000_Separator6"/>
          <p:cNvCxnSpPr/>
          <p:nvPr>
            <p:custDataLst>
              <p:tags r:id="rId34"/>
            </p:custDataLst>
          </p:nvPr>
        </p:nvCxnSpPr>
        <p:spPr>
          <a:xfrm>
            <a:off x="6095999" y="5232400"/>
            <a:ext cx="0" cy="203200"/>
          </a:xfrm>
          <a:prstGeom prst="line">
            <a:avLst/>
          </a:prstGeom>
          <a:ln w="6350"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046" name="OTLSHAPE_TB_00000000000000000000000000000000_TimescaleInterval7"/>
          <p:cNvSpPr txBox="1"/>
          <p:nvPr>
            <p:custDataLst>
              <p:tags r:id="rId35"/>
            </p:custDataLst>
          </p:nvPr>
        </p:nvSpPr>
        <p:spPr>
          <a:xfrm>
            <a:off x="6159501" y="5240972"/>
            <a:ext cx="373500" cy="186055"/>
          </a:xfrm>
          <a:prstGeom prst="rect">
            <a:avLst/>
          </a:prstGeom>
          <a:noFill/>
        </p:spPr>
        <p:txBody>
          <a:bodyPr vert="horz" wrap="none" lIns="0" tIns="0" rIns="0" bIns="0" rtlCol="0" anchor="ctr" anchorCtr="0">
            <a:noAutofit/>
          </a:bodyPr>
          <a:lstStyle/>
          <a:p>
            <a:r>
              <a:rPr lang="en-US" sz="1200" spc="-16" smtClean="0">
                <a:solidFill>
                  <a:schemeClr val="lt1"/>
                </a:solidFill>
                <a:latin typeface="Calibri" panose="020F0502020204030204" pitchFamily="34" charset="0"/>
              </a:rPr>
              <a:t>03/31</a:t>
            </a:r>
            <a:endParaRPr lang="en-US" sz="1200" spc="-16">
              <a:solidFill>
                <a:schemeClr val="lt1"/>
              </a:solidFill>
              <a:latin typeface="Calibri" panose="020F0502020204030204" pitchFamily="34" charset="0"/>
            </a:endParaRPr>
          </a:p>
        </p:txBody>
      </p:sp>
      <p:cxnSp>
        <p:nvCxnSpPr>
          <p:cNvPr id="2047" name="OTLSHAPE_TB_00000000000000000000000000000000_Separator7"/>
          <p:cNvCxnSpPr/>
          <p:nvPr>
            <p:custDataLst>
              <p:tags r:id="rId36"/>
            </p:custDataLst>
          </p:nvPr>
        </p:nvCxnSpPr>
        <p:spPr>
          <a:xfrm>
            <a:off x="6971255" y="5232400"/>
            <a:ext cx="0" cy="203200"/>
          </a:xfrm>
          <a:prstGeom prst="line">
            <a:avLst/>
          </a:prstGeom>
          <a:ln w="6350"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048" name="OTLSHAPE_TB_00000000000000000000000000000000_TimescaleInterval8"/>
          <p:cNvSpPr txBox="1"/>
          <p:nvPr>
            <p:custDataLst>
              <p:tags r:id="rId37"/>
            </p:custDataLst>
          </p:nvPr>
        </p:nvSpPr>
        <p:spPr>
          <a:xfrm>
            <a:off x="7034757" y="5240972"/>
            <a:ext cx="373500" cy="186055"/>
          </a:xfrm>
          <a:prstGeom prst="rect">
            <a:avLst/>
          </a:prstGeom>
          <a:noFill/>
        </p:spPr>
        <p:txBody>
          <a:bodyPr vert="horz" wrap="none" lIns="0" tIns="0" rIns="0" bIns="0" rtlCol="0" anchor="ctr" anchorCtr="0">
            <a:noAutofit/>
          </a:bodyPr>
          <a:lstStyle/>
          <a:p>
            <a:r>
              <a:rPr lang="en-US" sz="1200" spc="-16" smtClean="0">
                <a:solidFill>
                  <a:schemeClr val="lt1"/>
                </a:solidFill>
                <a:latin typeface="Calibri" panose="020F0502020204030204" pitchFamily="34" charset="0"/>
              </a:rPr>
              <a:t>04/04</a:t>
            </a:r>
            <a:endParaRPr lang="en-US" sz="1200" spc="-16">
              <a:solidFill>
                <a:schemeClr val="lt1"/>
              </a:solidFill>
              <a:latin typeface="Calibri" panose="020F0502020204030204" pitchFamily="34" charset="0"/>
            </a:endParaRPr>
          </a:p>
        </p:txBody>
      </p:sp>
      <p:cxnSp>
        <p:nvCxnSpPr>
          <p:cNvPr id="2049" name="OTLSHAPE_TB_00000000000000000000000000000000_Separator8"/>
          <p:cNvCxnSpPr/>
          <p:nvPr>
            <p:custDataLst>
              <p:tags r:id="rId38"/>
            </p:custDataLst>
          </p:nvPr>
        </p:nvCxnSpPr>
        <p:spPr>
          <a:xfrm>
            <a:off x="7846511" y="5232400"/>
            <a:ext cx="0" cy="203200"/>
          </a:xfrm>
          <a:prstGeom prst="line">
            <a:avLst/>
          </a:prstGeom>
          <a:ln w="6350"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050" name="OTLSHAPE_TB_00000000000000000000000000000000_TimescaleInterval9"/>
          <p:cNvSpPr txBox="1"/>
          <p:nvPr>
            <p:custDataLst>
              <p:tags r:id="rId39"/>
            </p:custDataLst>
          </p:nvPr>
        </p:nvSpPr>
        <p:spPr>
          <a:xfrm>
            <a:off x="7910013" y="5240972"/>
            <a:ext cx="373500" cy="186055"/>
          </a:xfrm>
          <a:prstGeom prst="rect">
            <a:avLst/>
          </a:prstGeom>
          <a:noFill/>
        </p:spPr>
        <p:txBody>
          <a:bodyPr vert="horz" wrap="none" lIns="0" tIns="0" rIns="0" bIns="0" rtlCol="0" anchor="ctr" anchorCtr="0">
            <a:noAutofit/>
          </a:bodyPr>
          <a:lstStyle/>
          <a:p>
            <a:r>
              <a:rPr lang="en-US" sz="1200" spc="-16" smtClean="0">
                <a:solidFill>
                  <a:schemeClr val="lt1"/>
                </a:solidFill>
                <a:latin typeface="Calibri" panose="020F0502020204030204" pitchFamily="34" charset="0"/>
              </a:rPr>
              <a:t>04/08</a:t>
            </a:r>
            <a:endParaRPr lang="en-US" sz="1200" spc="-16">
              <a:solidFill>
                <a:schemeClr val="lt1"/>
              </a:solidFill>
              <a:latin typeface="Calibri" panose="020F0502020204030204" pitchFamily="34" charset="0"/>
            </a:endParaRPr>
          </a:p>
        </p:txBody>
      </p:sp>
      <p:cxnSp>
        <p:nvCxnSpPr>
          <p:cNvPr id="2051" name="OTLSHAPE_TB_00000000000000000000000000000000_Separator9"/>
          <p:cNvCxnSpPr/>
          <p:nvPr>
            <p:custDataLst>
              <p:tags r:id="rId40"/>
            </p:custDataLst>
          </p:nvPr>
        </p:nvCxnSpPr>
        <p:spPr>
          <a:xfrm>
            <a:off x="8721767" y="5232400"/>
            <a:ext cx="0" cy="203200"/>
          </a:xfrm>
          <a:prstGeom prst="line">
            <a:avLst/>
          </a:prstGeom>
          <a:ln w="6350"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052" name="OTLSHAPE_TB_00000000000000000000000000000000_TimescaleInterval10"/>
          <p:cNvSpPr txBox="1"/>
          <p:nvPr>
            <p:custDataLst>
              <p:tags r:id="rId41"/>
            </p:custDataLst>
          </p:nvPr>
        </p:nvSpPr>
        <p:spPr>
          <a:xfrm>
            <a:off x="8785269" y="5240972"/>
            <a:ext cx="373500" cy="186055"/>
          </a:xfrm>
          <a:prstGeom prst="rect">
            <a:avLst/>
          </a:prstGeom>
          <a:noFill/>
        </p:spPr>
        <p:txBody>
          <a:bodyPr vert="horz" wrap="none" lIns="0" tIns="0" rIns="0" bIns="0" rtlCol="0" anchor="ctr" anchorCtr="0">
            <a:noAutofit/>
          </a:bodyPr>
          <a:lstStyle/>
          <a:p>
            <a:r>
              <a:rPr lang="en-US" sz="1200" spc="-16" smtClean="0">
                <a:solidFill>
                  <a:schemeClr val="lt1"/>
                </a:solidFill>
                <a:latin typeface="Calibri" panose="020F0502020204030204" pitchFamily="34" charset="0"/>
              </a:rPr>
              <a:t>04/12</a:t>
            </a:r>
            <a:endParaRPr lang="en-US" sz="1200" spc="-16">
              <a:solidFill>
                <a:schemeClr val="lt1"/>
              </a:solidFill>
              <a:latin typeface="Calibri" panose="020F0502020204030204" pitchFamily="34" charset="0"/>
            </a:endParaRPr>
          </a:p>
        </p:txBody>
      </p:sp>
      <p:cxnSp>
        <p:nvCxnSpPr>
          <p:cNvPr id="2053" name="OTLSHAPE_TB_00000000000000000000000000000000_Separator10"/>
          <p:cNvCxnSpPr/>
          <p:nvPr>
            <p:custDataLst>
              <p:tags r:id="rId42"/>
            </p:custDataLst>
          </p:nvPr>
        </p:nvCxnSpPr>
        <p:spPr>
          <a:xfrm>
            <a:off x="9597023" y="5232400"/>
            <a:ext cx="0" cy="203200"/>
          </a:xfrm>
          <a:prstGeom prst="line">
            <a:avLst/>
          </a:prstGeom>
          <a:ln w="6350"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054" name="OTLSHAPE_TB_00000000000000000000000000000000_TimescaleInterval11"/>
          <p:cNvSpPr txBox="1"/>
          <p:nvPr>
            <p:custDataLst>
              <p:tags r:id="rId43"/>
            </p:custDataLst>
          </p:nvPr>
        </p:nvSpPr>
        <p:spPr>
          <a:xfrm>
            <a:off x="9660525" y="5240972"/>
            <a:ext cx="373500" cy="186055"/>
          </a:xfrm>
          <a:prstGeom prst="rect">
            <a:avLst/>
          </a:prstGeom>
          <a:noFill/>
        </p:spPr>
        <p:txBody>
          <a:bodyPr vert="horz" wrap="none" lIns="0" tIns="0" rIns="0" bIns="0" rtlCol="0" anchor="ctr" anchorCtr="0">
            <a:noAutofit/>
          </a:bodyPr>
          <a:lstStyle/>
          <a:p>
            <a:r>
              <a:rPr lang="en-US" sz="1200" spc="-16" smtClean="0">
                <a:solidFill>
                  <a:schemeClr val="lt1"/>
                </a:solidFill>
                <a:latin typeface="Calibri" panose="020F0502020204030204" pitchFamily="34" charset="0"/>
              </a:rPr>
              <a:t>04/16</a:t>
            </a:r>
            <a:endParaRPr lang="en-US" sz="1200" spc="-16">
              <a:solidFill>
                <a:schemeClr val="lt1"/>
              </a:solidFill>
              <a:latin typeface="Calibri" panose="020F0502020204030204" pitchFamily="34" charset="0"/>
            </a:endParaRPr>
          </a:p>
        </p:txBody>
      </p:sp>
      <p:cxnSp>
        <p:nvCxnSpPr>
          <p:cNvPr id="2055" name="OTLSHAPE_TB_00000000000000000000000000000000_Separator11"/>
          <p:cNvCxnSpPr/>
          <p:nvPr>
            <p:custDataLst>
              <p:tags r:id="rId44"/>
            </p:custDataLst>
          </p:nvPr>
        </p:nvCxnSpPr>
        <p:spPr>
          <a:xfrm>
            <a:off x="10472279" y="5232400"/>
            <a:ext cx="0" cy="203200"/>
          </a:xfrm>
          <a:prstGeom prst="line">
            <a:avLst/>
          </a:prstGeom>
          <a:ln w="6350"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056" name="OTLSHAPE_TB_00000000000000000000000000000000_TimescaleInterval12"/>
          <p:cNvSpPr txBox="1"/>
          <p:nvPr>
            <p:custDataLst>
              <p:tags r:id="rId45"/>
            </p:custDataLst>
          </p:nvPr>
        </p:nvSpPr>
        <p:spPr>
          <a:xfrm>
            <a:off x="10535781" y="5240972"/>
            <a:ext cx="373500" cy="186055"/>
          </a:xfrm>
          <a:prstGeom prst="rect">
            <a:avLst/>
          </a:prstGeom>
          <a:noFill/>
        </p:spPr>
        <p:txBody>
          <a:bodyPr vert="horz" wrap="none" lIns="0" tIns="0" rIns="0" bIns="0" rtlCol="0" anchor="ctr" anchorCtr="0">
            <a:noAutofit/>
          </a:bodyPr>
          <a:lstStyle/>
          <a:p>
            <a:r>
              <a:rPr lang="en-US" sz="1200" spc="-16" smtClean="0">
                <a:solidFill>
                  <a:schemeClr val="lt1"/>
                </a:solidFill>
                <a:latin typeface="Calibri" panose="020F0502020204030204" pitchFamily="34" charset="0"/>
              </a:rPr>
              <a:t>04/20</a:t>
            </a:r>
            <a:endParaRPr lang="en-US" sz="1200" spc="-16">
              <a:solidFill>
                <a:schemeClr val="lt1"/>
              </a:solidFill>
              <a:latin typeface="Calibri" panose="020F0502020204030204" pitchFamily="34" charset="0"/>
            </a:endParaRPr>
          </a:p>
        </p:txBody>
      </p:sp>
      <p:sp>
        <p:nvSpPr>
          <p:cNvPr id="2076" name="OTLSHAPE_M_4d49df0e3061449a9b4ad79fde11f67a_Title"/>
          <p:cNvSpPr txBox="1"/>
          <p:nvPr>
            <p:custDataLst>
              <p:tags r:id="rId46"/>
            </p:custDataLst>
          </p:nvPr>
        </p:nvSpPr>
        <p:spPr>
          <a:xfrm>
            <a:off x="6762229" y="4589357"/>
            <a:ext cx="2044700" cy="170519"/>
          </a:xfrm>
          <a:prstGeom prst="rect">
            <a:avLst/>
          </a:prstGeom>
          <a:noFill/>
        </p:spPr>
        <p:txBody>
          <a:bodyPr vert="horz" wrap="square" lIns="0" tIns="0" rIns="0" bIns="0" rtlCol="0" anchor="ctr" anchorCtr="0">
            <a:spAutoFit/>
          </a:bodyPr>
          <a:lstStyle/>
          <a:p>
            <a:r>
              <a:rPr lang="en-US" sz="1100" b="1" spc="-4" smtClean="0">
                <a:solidFill>
                  <a:schemeClr val="dk1"/>
                </a:solidFill>
                <a:latin typeface="Calibri" panose="020F0502020204030204" pitchFamily="34" charset="0"/>
              </a:rPr>
              <a:t>Operation Manual &amp; Design Report</a:t>
            </a:r>
            <a:endParaRPr lang="en-US" sz="1100" b="1" spc="-4">
              <a:solidFill>
                <a:schemeClr val="dk1"/>
              </a:solidFill>
              <a:latin typeface="Calibri" panose="020F0502020204030204" pitchFamily="34" charset="0"/>
            </a:endParaRPr>
          </a:p>
        </p:txBody>
      </p:sp>
      <p:sp>
        <p:nvSpPr>
          <p:cNvPr id="2077" name="OTLSHAPE_M_4d49df0e3061449a9b4ad79fde11f67a_Date"/>
          <p:cNvSpPr txBox="1"/>
          <p:nvPr>
            <p:custDataLst>
              <p:tags r:id="rId47"/>
            </p:custDataLst>
          </p:nvPr>
        </p:nvSpPr>
        <p:spPr>
          <a:xfrm>
            <a:off x="6762229" y="4772575"/>
            <a:ext cx="495300" cy="155025"/>
          </a:xfrm>
          <a:prstGeom prst="rect">
            <a:avLst/>
          </a:prstGeom>
          <a:noFill/>
        </p:spPr>
        <p:txBody>
          <a:bodyPr vert="horz" wrap="square" lIns="0" tIns="0" rIns="0" bIns="0" rtlCol="0" anchor="ctr" anchorCtr="0">
            <a:spAutoFit/>
          </a:bodyPr>
          <a:lstStyle/>
          <a:p>
            <a:r>
              <a:rPr lang="en-US" sz="1000" spc="-8" smtClean="0">
                <a:solidFill>
                  <a:srgbClr val="1F497E"/>
                </a:solidFill>
                <a:latin typeface="Calibri" panose="020F0502020204030204" pitchFamily="34" charset="0"/>
              </a:rPr>
              <a:t>4/1/2016</a:t>
            </a:r>
            <a:endParaRPr lang="en-US" sz="1000" spc="-8">
              <a:solidFill>
                <a:srgbClr val="1F497E"/>
              </a:solidFill>
              <a:latin typeface="Calibri" panose="020F0502020204030204" pitchFamily="34" charset="0"/>
            </a:endParaRPr>
          </a:p>
        </p:txBody>
      </p:sp>
      <p:sp>
        <p:nvSpPr>
          <p:cNvPr id="2078" name="OTLSHAPE_M_4d49df0e3061449a9b4ad79fde11f67a_Shape"/>
          <p:cNvSpPr/>
          <p:nvPr>
            <p:custDataLst>
              <p:tags r:id="rId48"/>
            </p:custDataLst>
          </p:nvPr>
        </p:nvSpPr>
        <p:spPr>
          <a:xfrm rot="16200000">
            <a:off x="6565379" y="4701328"/>
            <a:ext cx="165100" cy="165100"/>
          </a:xfrm>
          <a:prstGeom prst="flowChartMerge">
            <a:avLst/>
          </a:prstGeom>
          <a:solidFill>
            <a:schemeClr val="accent1"/>
          </a:solidFill>
          <a:ln w="12700" cap="flat" cmpd="sng" algn="ctr">
            <a:noFill/>
            <a:prstDash val="solid"/>
            <a:miter lim="800000"/>
          </a:ln>
          <a:effectLst/>
          <a:scene3d>
            <a:camera prst="orthographicFront"/>
            <a:lightRig rig="threePt" dir="t"/>
          </a:scene3d>
          <a:sp3d>
            <a:bevelT h="12700"/>
          </a:sp3d>
          <a:extLst>
            <a:ext uri="{91240B29-F687-4F45-9708-019B960494DF}">
              <a14:hiddenLine xmlns:a14="http://schemas.microsoft.com/office/drawing/2010/main" w="12700" cap="flat" cmpd="sng" algn="ctr">
                <a:solidFill>
                  <a:schemeClr val="accent1">
                    <a:shade val="50000"/>
                  </a:schemeClr>
                </a:solidFill>
                <a:prstDash val="solid"/>
                <a:miter lim="800000"/>
              </a14:hiddenLine>
            </a:ext>
            <a:ext uri="{AF507438-7753-43E0-B8FC-AC1667EBCBE1}">
              <a14:hiddenEffects xmlns:a14="http://schemas.microsoft.com/office/drawing/2010/main">
                <a:effectLst>
                  <a:outerShdw>
                    <a:scrgbClr r="0" g="0" b="0">
                      <a:alpha val="50000"/>
                    </a:scrgbClr>
                  </a:outerShdw>
                </a:effectLst>
              </a14:hiddenEffects>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79" name="OTLSHAPE_M_051a32e4ff0e47229380669de64fe5ab_Title"/>
          <p:cNvSpPr txBox="1"/>
          <p:nvPr>
            <p:custDataLst>
              <p:tags r:id="rId49"/>
            </p:custDataLst>
          </p:nvPr>
        </p:nvSpPr>
        <p:spPr>
          <a:xfrm>
            <a:off x="8293927" y="3795776"/>
            <a:ext cx="2324100" cy="170519"/>
          </a:xfrm>
          <a:prstGeom prst="rect">
            <a:avLst/>
          </a:prstGeom>
          <a:noFill/>
        </p:spPr>
        <p:txBody>
          <a:bodyPr vert="horz" wrap="square" lIns="0" tIns="0" rIns="0" bIns="0" rtlCol="0" anchor="ctr" anchorCtr="0">
            <a:spAutoFit/>
          </a:bodyPr>
          <a:lstStyle/>
          <a:p>
            <a:r>
              <a:rPr lang="en-US" sz="1100" b="1" spc="-4" smtClean="0">
                <a:solidFill>
                  <a:schemeClr val="dk1"/>
                </a:solidFill>
                <a:latin typeface="Calibri" panose="020F0502020204030204" pitchFamily="34" charset="0"/>
              </a:rPr>
              <a:t>Final Report, Final Webpage, Notebooks</a:t>
            </a:r>
            <a:endParaRPr lang="en-US" sz="1100" b="1" spc="-4">
              <a:solidFill>
                <a:schemeClr val="dk1"/>
              </a:solidFill>
              <a:latin typeface="Calibri" panose="020F0502020204030204" pitchFamily="34" charset="0"/>
            </a:endParaRPr>
          </a:p>
        </p:txBody>
      </p:sp>
      <p:sp>
        <p:nvSpPr>
          <p:cNvPr id="2080" name="OTLSHAPE_M_051a32e4ff0e47229380669de64fe5ab_Date"/>
          <p:cNvSpPr txBox="1"/>
          <p:nvPr>
            <p:custDataLst>
              <p:tags r:id="rId50"/>
            </p:custDataLst>
          </p:nvPr>
        </p:nvSpPr>
        <p:spPr>
          <a:xfrm>
            <a:off x="8293927" y="3978995"/>
            <a:ext cx="495300" cy="155025"/>
          </a:xfrm>
          <a:prstGeom prst="rect">
            <a:avLst/>
          </a:prstGeom>
          <a:noFill/>
        </p:spPr>
        <p:txBody>
          <a:bodyPr vert="horz" wrap="square" lIns="0" tIns="0" rIns="0" bIns="0" rtlCol="0" anchor="ctr" anchorCtr="0">
            <a:spAutoFit/>
          </a:bodyPr>
          <a:lstStyle/>
          <a:p>
            <a:r>
              <a:rPr lang="en-US" sz="1000" spc="-8" smtClean="0">
                <a:solidFill>
                  <a:srgbClr val="1F497E"/>
                </a:solidFill>
                <a:latin typeface="Calibri" panose="020F0502020204030204" pitchFamily="34" charset="0"/>
              </a:rPr>
              <a:t>4/8/2016</a:t>
            </a:r>
            <a:endParaRPr lang="en-US" sz="1000" spc="-8">
              <a:solidFill>
                <a:srgbClr val="1F497E"/>
              </a:solidFill>
              <a:latin typeface="Calibri" panose="020F0502020204030204" pitchFamily="34" charset="0"/>
            </a:endParaRPr>
          </a:p>
        </p:txBody>
      </p:sp>
      <p:sp>
        <p:nvSpPr>
          <p:cNvPr id="2081" name="OTLSHAPE_M_051a32e4ff0e47229380669de64fe5ab_Shape"/>
          <p:cNvSpPr/>
          <p:nvPr>
            <p:custDataLst>
              <p:tags r:id="rId51"/>
            </p:custDataLst>
          </p:nvPr>
        </p:nvSpPr>
        <p:spPr>
          <a:xfrm rot="16200000">
            <a:off x="8097077" y="3907748"/>
            <a:ext cx="165100" cy="165100"/>
          </a:xfrm>
          <a:prstGeom prst="flowChartMerge">
            <a:avLst/>
          </a:prstGeom>
          <a:solidFill>
            <a:schemeClr val="accent6"/>
          </a:solidFill>
          <a:ln w="12700" cap="flat" cmpd="sng" algn="ctr">
            <a:noFill/>
            <a:prstDash val="solid"/>
            <a:miter lim="800000"/>
          </a:ln>
          <a:effectLst/>
          <a:scene3d>
            <a:camera prst="orthographicFront"/>
            <a:lightRig rig="threePt" dir="t"/>
          </a:scene3d>
          <a:sp3d>
            <a:bevelT h="12700"/>
          </a:sp3d>
          <a:extLst>
            <a:ext uri="{91240B29-F687-4F45-9708-019B960494DF}">
              <a14:hiddenLine xmlns:a14="http://schemas.microsoft.com/office/drawing/2010/main" w="12700" cap="flat" cmpd="sng" algn="ctr">
                <a:solidFill>
                  <a:schemeClr val="accent1">
                    <a:shade val="50000"/>
                  </a:schemeClr>
                </a:solidFill>
                <a:prstDash val="solid"/>
                <a:miter lim="800000"/>
              </a14:hiddenLine>
            </a:ext>
            <a:ext uri="{AF507438-7753-43E0-B8FC-AC1667EBCBE1}">
              <a14:hiddenEffects xmlns:a14="http://schemas.microsoft.com/office/drawing/2010/main">
                <a:effectLst>
                  <a:outerShdw>
                    <a:scrgbClr r="0" g="0" b="0">
                      <a:alpha val="50000"/>
                    </a:scrgbClr>
                  </a:outerShdw>
                </a:effectLst>
              </a14:hiddenEffects>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82" name="OTLSHAPE_M_9f860f8d65ee4aac85039f30c2ffcf33_Title"/>
          <p:cNvSpPr txBox="1"/>
          <p:nvPr>
            <p:custDataLst>
              <p:tags r:id="rId52"/>
            </p:custDataLst>
          </p:nvPr>
        </p:nvSpPr>
        <p:spPr>
          <a:xfrm>
            <a:off x="9606811" y="4248319"/>
            <a:ext cx="876300" cy="511556"/>
          </a:xfrm>
          <a:prstGeom prst="rect">
            <a:avLst/>
          </a:prstGeom>
          <a:noFill/>
        </p:spPr>
        <p:txBody>
          <a:bodyPr vert="horz" wrap="square" lIns="0" tIns="0" rIns="0" bIns="0" rtlCol="0" anchor="ctr" anchorCtr="0">
            <a:noAutofit/>
          </a:bodyPr>
          <a:lstStyle/>
          <a:p>
            <a:r>
              <a:rPr lang="en-US" sz="1100" b="1" spc="-4" smtClean="0">
                <a:solidFill>
                  <a:schemeClr val="dk1"/>
                </a:solidFill>
                <a:latin typeface="Calibri" panose="020F0502020204030204" pitchFamily="34" charset="0"/>
              </a:rPr>
              <a:t>Final Presentation &amp; Open House</a:t>
            </a:r>
            <a:endParaRPr lang="en-US" sz="1100" b="1" spc="-4">
              <a:solidFill>
                <a:schemeClr val="dk1"/>
              </a:solidFill>
              <a:latin typeface="Calibri" panose="020F0502020204030204" pitchFamily="34" charset="0"/>
            </a:endParaRPr>
          </a:p>
        </p:txBody>
      </p:sp>
      <p:sp>
        <p:nvSpPr>
          <p:cNvPr id="2083" name="OTLSHAPE_M_9f860f8d65ee4aac85039f30c2ffcf33_Date"/>
          <p:cNvSpPr txBox="1"/>
          <p:nvPr>
            <p:custDataLst>
              <p:tags r:id="rId53"/>
            </p:custDataLst>
          </p:nvPr>
        </p:nvSpPr>
        <p:spPr>
          <a:xfrm>
            <a:off x="9606811" y="4772575"/>
            <a:ext cx="558800" cy="155025"/>
          </a:xfrm>
          <a:prstGeom prst="rect">
            <a:avLst/>
          </a:prstGeom>
          <a:noFill/>
        </p:spPr>
        <p:txBody>
          <a:bodyPr vert="horz" wrap="square" lIns="0" tIns="0" rIns="0" bIns="0" rtlCol="0" anchor="ctr" anchorCtr="0">
            <a:spAutoFit/>
          </a:bodyPr>
          <a:lstStyle/>
          <a:p>
            <a:r>
              <a:rPr lang="en-US" sz="1000" spc="-8" smtClean="0">
                <a:solidFill>
                  <a:srgbClr val="1F497E"/>
                </a:solidFill>
                <a:latin typeface="Calibri" panose="020F0502020204030204" pitchFamily="34" charset="0"/>
              </a:rPr>
              <a:t>4/14/2016</a:t>
            </a:r>
            <a:endParaRPr lang="en-US" sz="1000" spc="-8">
              <a:solidFill>
                <a:srgbClr val="1F497E"/>
              </a:solidFill>
              <a:latin typeface="Calibri" panose="020F0502020204030204" pitchFamily="34" charset="0"/>
            </a:endParaRPr>
          </a:p>
        </p:txBody>
      </p:sp>
      <p:sp>
        <p:nvSpPr>
          <p:cNvPr id="2084" name="OTLSHAPE_M_9f860f8d65ee4aac85039f30c2ffcf33_Shape"/>
          <p:cNvSpPr/>
          <p:nvPr>
            <p:custDataLst>
              <p:tags r:id="rId54"/>
            </p:custDataLst>
          </p:nvPr>
        </p:nvSpPr>
        <p:spPr>
          <a:xfrm rot="16200000">
            <a:off x="9409961" y="4530809"/>
            <a:ext cx="165100" cy="165100"/>
          </a:xfrm>
          <a:prstGeom prst="flowChartMerge">
            <a:avLst/>
          </a:prstGeom>
          <a:solidFill>
            <a:schemeClr val="accent4"/>
          </a:solidFill>
          <a:ln w="12700" cap="flat" cmpd="sng" algn="ctr">
            <a:noFill/>
            <a:prstDash val="solid"/>
            <a:miter lim="800000"/>
          </a:ln>
          <a:effectLst/>
          <a:scene3d>
            <a:camera prst="orthographicFront"/>
            <a:lightRig rig="threePt" dir="t"/>
          </a:scene3d>
          <a:sp3d>
            <a:bevelT h="12700"/>
          </a:sp3d>
          <a:extLst>
            <a:ext uri="{91240B29-F687-4F45-9708-019B960494DF}">
              <a14:hiddenLine xmlns:a14="http://schemas.microsoft.com/office/drawing/2010/main" w="12700" cap="flat" cmpd="sng" algn="ctr">
                <a:solidFill>
                  <a:schemeClr val="accent1">
                    <a:shade val="50000"/>
                  </a:schemeClr>
                </a:solidFill>
                <a:prstDash val="solid"/>
                <a:miter lim="800000"/>
              </a14:hiddenLine>
            </a:ext>
            <a:ext uri="{AF507438-7753-43E0-B8FC-AC1667EBCBE1}">
              <a14:hiddenEffects xmlns:a14="http://schemas.microsoft.com/office/drawing/2010/main">
                <a:effectLst>
                  <a:outerShdw>
                    <a:scrgbClr r="0" g="0" b="0">
                      <a:alpha val="50000"/>
                    </a:scrgbClr>
                  </a:outerShdw>
                </a:effectLst>
              </a14:hiddenEffects>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85" name="OTLSHAPE_M_4f218b83aeb54a359b5d6df479d4a14e_Title"/>
          <p:cNvSpPr txBox="1"/>
          <p:nvPr>
            <p:custDataLst>
              <p:tags r:id="rId55"/>
            </p:custDataLst>
          </p:nvPr>
        </p:nvSpPr>
        <p:spPr>
          <a:xfrm>
            <a:off x="4574089" y="5908125"/>
            <a:ext cx="1549400" cy="170519"/>
          </a:xfrm>
          <a:prstGeom prst="rect">
            <a:avLst/>
          </a:prstGeom>
          <a:noFill/>
        </p:spPr>
        <p:txBody>
          <a:bodyPr vert="horz" wrap="square" lIns="0" tIns="0" rIns="0" bIns="0" rtlCol="0" anchor="ctr" anchorCtr="0">
            <a:spAutoFit/>
          </a:bodyPr>
          <a:lstStyle/>
          <a:p>
            <a:r>
              <a:rPr lang="en-US" sz="1100" b="1" spc="-4" smtClean="0">
                <a:solidFill>
                  <a:schemeClr val="dk1"/>
                </a:solidFill>
                <a:latin typeface="Calibri" panose="020F0502020204030204" pitchFamily="34" charset="0"/>
              </a:rPr>
              <a:t>Gen II Prototype Complete</a:t>
            </a:r>
            <a:endParaRPr lang="en-US" sz="1100" b="1" spc="-4">
              <a:solidFill>
                <a:schemeClr val="dk1"/>
              </a:solidFill>
              <a:latin typeface="Calibri" panose="020F0502020204030204" pitchFamily="34" charset="0"/>
            </a:endParaRPr>
          </a:p>
        </p:txBody>
      </p:sp>
      <p:sp>
        <p:nvSpPr>
          <p:cNvPr id="2086" name="OTLSHAPE_M_4f218b83aeb54a359b5d6df479d4a14e_Date"/>
          <p:cNvSpPr txBox="1"/>
          <p:nvPr>
            <p:custDataLst>
              <p:tags r:id="rId56"/>
            </p:custDataLst>
          </p:nvPr>
        </p:nvSpPr>
        <p:spPr>
          <a:xfrm>
            <a:off x="4574089" y="5740400"/>
            <a:ext cx="558800" cy="155025"/>
          </a:xfrm>
          <a:prstGeom prst="rect">
            <a:avLst/>
          </a:prstGeom>
          <a:noFill/>
        </p:spPr>
        <p:txBody>
          <a:bodyPr vert="horz" wrap="square" lIns="0" tIns="0" rIns="0" bIns="0" rtlCol="0" anchor="ctr" anchorCtr="0">
            <a:spAutoFit/>
          </a:bodyPr>
          <a:lstStyle/>
          <a:p>
            <a:r>
              <a:rPr lang="en-US" sz="1000" spc="-8" smtClean="0">
                <a:solidFill>
                  <a:srgbClr val="1F497E"/>
                </a:solidFill>
                <a:latin typeface="Calibri" panose="020F0502020204030204" pitchFamily="34" charset="0"/>
              </a:rPr>
              <a:t>3/22/2016</a:t>
            </a:r>
            <a:endParaRPr lang="en-US" sz="1000" spc="-8">
              <a:solidFill>
                <a:srgbClr val="1F497E"/>
              </a:solidFill>
              <a:latin typeface="Calibri" panose="020F0502020204030204" pitchFamily="34" charset="0"/>
            </a:endParaRPr>
          </a:p>
        </p:txBody>
      </p:sp>
      <p:sp>
        <p:nvSpPr>
          <p:cNvPr id="2087" name="OTLSHAPE_M_4f218b83aeb54a359b5d6df479d4a14e_Shape"/>
          <p:cNvSpPr/>
          <p:nvPr>
            <p:custDataLst>
              <p:tags r:id="rId57"/>
            </p:custDataLst>
          </p:nvPr>
        </p:nvSpPr>
        <p:spPr>
          <a:xfrm rot="16200000">
            <a:off x="4377239" y="5801572"/>
            <a:ext cx="165100" cy="165100"/>
          </a:xfrm>
          <a:prstGeom prst="flowChartMerge">
            <a:avLst/>
          </a:prstGeom>
          <a:solidFill>
            <a:srgbClr val="EA161E"/>
          </a:solidFill>
          <a:ln w="12700" cap="flat" cmpd="sng" algn="ctr">
            <a:noFill/>
            <a:prstDash val="solid"/>
            <a:miter lim="800000"/>
          </a:ln>
          <a:effectLst/>
          <a:scene3d>
            <a:camera prst="orthographicFront"/>
            <a:lightRig rig="threePt" dir="t"/>
          </a:scene3d>
          <a:sp3d>
            <a:bevelT h="12700"/>
          </a:sp3d>
          <a:extLst>
            <a:ext uri="{91240B29-F687-4F45-9708-019B960494DF}">
              <a14:hiddenLine xmlns:a14="http://schemas.microsoft.com/office/drawing/2010/main" w="12700" cap="flat" cmpd="sng" algn="ctr">
                <a:solidFill>
                  <a:schemeClr val="accent1">
                    <a:shade val="50000"/>
                  </a:schemeClr>
                </a:solidFill>
                <a:prstDash val="solid"/>
                <a:miter lim="800000"/>
              </a14:hiddenLine>
            </a:ext>
            <a:ext uri="{AF507438-7753-43E0-B8FC-AC1667EBCBE1}">
              <a14:hiddenEffects xmlns:a14="http://schemas.microsoft.com/office/drawing/2010/main">
                <a:effectLst>
                  <a:outerShdw>
                    <a:scrgbClr r="0" g="0" b="0">
                      <a:alpha val="50000"/>
                    </a:scrgbClr>
                  </a:outerShdw>
                </a:effectLst>
              </a14:hiddenEffects>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88" name="OTLSHAPE_M_eefb20ab61df45889d096dc0e90217f7_Title"/>
          <p:cNvSpPr txBox="1"/>
          <p:nvPr>
            <p:custDataLst>
              <p:tags r:id="rId58"/>
            </p:custDataLst>
          </p:nvPr>
        </p:nvSpPr>
        <p:spPr>
          <a:xfrm>
            <a:off x="7418671" y="5908125"/>
            <a:ext cx="1447800" cy="170519"/>
          </a:xfrm>
          <a:prstGeom prst="rect">
            <a:avLst/>
          </a:prstGeom>
          <a:noFill/>
        </p:spPr>
        <p:txBody>
          <a:bodyPr vert="horz" wrap="square" lIns="0" tIns="0" rIns="0" bIns="0" rtlCol="0" anchor="ctr" anchorCtr="0">
            <a:spAutoFit/>
          </a:bodyPr>
          <a:lstStyle/>
          <a:p>
            <a:r>
              <a:rPr lang="en-US" sz="1100" b="1" spc="-6" smtClean="0">
                <a:solidFill>
                  <a:schemeClr val="dk1"/>
                </a:solidFill>
                <a:latin typeface="Calibri" panose="020F0502020204030204" pitchFamily="34" charset="0"/>
              </a:rPr>
              <a:t>Gen II Prototype Verified</a:t>
            </a:r>
            <a:endParaRPr lang="en-US" sz="1100" b="1" spc="-6">
              <a:solidFill>
                <a:schemeClr val="dk1"/>
              </a:solidFill>
              <a:latin typeface="Calibri" panose="020F0502020204030204" pitchFamily="34" charset="0"/>
            </a:endParaRPr>
          </a:p>
        </p:txBody>
      </p:sp>
      <p:sp>
        <p:nvSpPr>
          <p:cNvPr id="2089" name="OTLSHAPE_M_eefb20ab61df45889d096dc0e90217f7_Date"/>
          <p:cNvSpPr txBox="1"/>
          <p:nvPr>
            <p:custDataLst>
              <p:tags r:id="rId59"/>
            </p:custDataLst>
          </p:nvPr>
        </p:nvSpPr>
        <p:spPr>
          <a:xfrm>
            <a:off x="7418671" y="5740400"/>
            <a:ext cx="495300" cy="155025"/>
          </a:xfrm>
          <a:prstGeom prst="rect">
            <a:avLst/>
          </a:prstGeom>
          <a:noFill/>
        </p:spPr>
        <p:txBody>
          <a:bodyPr vert="horz" wrap="square" lIns="0" tIns="0" rIns="0" bIns="0" rtlCol="0" anchor="ctr" anchorCtr="0">
            <a:spAutoFit/>
          </a:bodyPr>
          <a:lstStyle/>
          <a:p>
            <a:r>
              <a:rPr lang="en-US" sz="1000" spc="-8" smtClean="0">
                <a:solidFill>
                  <a:srgbClr val="1F497E"/>
                </a:solidFill>
                <a:latin typeface="Calibri" panose="020F0502020204030204" pitchFamily="34" charset="0"/>
              </a:rPr>
              <a:t>4/4/2016</a:t>
            </a:r>
            <a:endParaRPr lang="en-US" sz="1000" spc="-8">
              <a:solidFill>
                <a:srgbClr val="1F497E"/>
              </a:solidFill>
              <a:latin typeface="Calibri" panose="020F0502020204030204" pitchFamily="34" charset="0"/>
            </a:endParaRPr>
          </a:p>
        </p:txBody>
      </p:sp>
      <p:sp>
        <p:nvSpPr>
          <p:cNvPr id="2090" name="OTLSHAPE_M_eefb20ab61df45889d096dc0e90217f7_Shape"/>
          <p:cNvSpPr/>
          <p:nvPr>
            <p:custDataLst>
              <p:tags r:id="rId60"/>
            </p:custDataLst>
          </p:nvPr>
        </p:nvSpPr>
        <p:spPr>
          <a:xfrm rot="16200000">
            <a:off x="7221821" y="5801572"/>
            <a:ext cx="165100" cy="165100"/>
          </a:xfrm>
          <a:prstGeom prst="flowChartMerge">
            <a:avLst/>
          </a:prstGeom>
          <a:solidFill>
            <a:srgbClr val="EA161E"/>
          </a:solidFill>
          <a:ln w="12700" cap="flat" cmpd="sng" algn="ctr">
            <a:noFill/>
            <a:prstDash val="solid"/>
            <a:miter lim="800000"/>
          </a:ln>
          <a:effectLst/>
          <a:scene3d>
            <a:camera prst="orthographicFront"/>
            <a:lightRig rig="threePt" dir="t"/>
          </a:scene3d>
          <a:sp3d>
            <a:bevelT h="12700"/>
          </a:sp3d>
          <a:extLst>
            <a:ext uri="{91240B29-F687-4F45-9708-019B960494DF}">
              <a14:hiddenLine xmlns:a14="http://schemas.microsoft.com/office/drawing/2010/main" w="12700" cap="flat" cmpd="sng" algn="ctr">
                <a:solidFill>
                  <a:schemeClr val="accent1">
                    <a:shade val="50000"/>
                  </a:schemeClr>
                </a:solidFill>
                <a:prstDash val="solid"/>
                <a:miter lim="800000"/>
              </a14:hiddenLine>
            </a:ext>
            <a:ext uri="{AF507438-7753-43E0-B8FC-AC1667EBCBE1}">
              <a14:hiddenEffects xmlns:a14="http://schemas.microsoft.com/office/drawing/2010/main">
                <a:effectLst>
                  <a:outerShdw>
                    <a:scrgbClr r="0" g="0" b="0">
                      <a:alpha val="50000"/>
                    </a:scrgbClr>
                  </a:outerShdw>
                </a:effectLst>
              </a14:hiddenEffects>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91" name="OTLSHAPE_M_d1d714ebadc440fe8221ceb3aba44c09_Title"/>
          <p:cNvSpPr txBox="1"/>
          <p:nvPr>
            <p:custDataLst>
              <p:tags r:id="rId61"/>
            </p:custDataLst>
          </p:nvPr>
        </p:nvSpPr>
        <p:spPr>
          <a:xfrm>
            <a:off x="2604763" y="5908125"/>
            <a:ext cx="1104900" cy="170519"/>
          </a:xfrm>
          <a:prstGeom prst="rect">
            <a:avLst/>
          </a:prstGeom>
          <a:noFill/>
        </p:spPr>
        <p:txBody>
          <a:bodyPr vert="horz" wrap="square" lIns="0" tIns="0" rIns="0" bIns="0" rtlCol="0" anchor="ctr" anchorCtr="0">
            <a:spAutoFit/>
          </a:bodyPr>
          <a:lstStyle/>
          <a:p>
            <a:r>
              <a:rPr lang="en-US" sz="1100" b="1" spc="-4" smtClean="0">
                <a:solidFill>
                  <a:schemeClr val="dk1"/>
                </a:solidFill>
                <a:latin typeface="Calibri" panose="020F0502020204030204" pitchFamily="34" charset="0"/>
              </a:rPr>
              <a:t>Spring "Break" End</a:t>
            </a:r>
            <a:endParaRPr lang="en-US" sz="1100" b="1" spc="-4">
              <a:solidFill>
                <a:schemeClr val="dk1"/>
              </a:solidFill>
              <a:latin typeface="Calibri" panose="020F0502020204030204" pitchFamily="34" charset="0"/>
            </a:endParaRPr>
          </a:p>
        </p:txBody>
      </p:sp>
      <p:sp>
        <p:nvSpPr>
          <p:cNvPr id="2092" name="OTLSHAPE_M_d1d714ebadc440fe8221ceb3aba44c09_Date"/>
          <p:cNvSpPr txBox="1"/>
          <p:nvPr>
            <p:custDataLst>
              <p:tags r:id="rId62"/>
            </p:custDataLst>
          </p:nvPr>
        </p:nvSpPr>
        <p:spPr>
          <a:xfrm>
            <a:off x="2604763" y="5740400"/>
            <a:ext cx="558800" cy="155025"/>
          </a:xfrm>
          <a:prstGeom prst="rect">
            <a:avLst/>
          </a:prstGeom>
          <a:noFill/>
        </p:spPr>
        <p:txBody>
          <a:bodyPr vert="horz" wrap="square" lIns="0" tIns="0" rIns="0" bIns="0" rtlCol="0" anchor="ctr" anchorCtr="0">
            <a:spAutoFit/>
          </a:bodyPr>
          <a:lstStyle/>
          <a:p>
            <a:r>
              <a:rPr lang="en-US" sz="1000" spc="-8" smtClean="0">
                <a:solidFill>
                  <a:srgbClr val="1F497E"/>
                </a:solidFill>
                <a:latin typeface="Calibri" panose="020F0502020204030204" pitchFamily="34" charset="0"/>
              </a:rPr>
              <a:t>3/13/2016</a:t>
            </a:r>
            <a:endParaRPr lang="en-US" sz="1000" spc="-8">
              <a:solidFill>
                <a:srgbClr val="1F497E"/>
              </a:solidFill>
              <a:latin typeface="Calibri" panose="020F0502020204030204" pitchFamily="34" charset="0"/>
            </a:endParaRPr>
          </a:p>
        </p:txBody>
      </p:sp>
      <p:sp>
        <p:nvSpPr>
          <p:cNvPr id="2093" name="OTLSHAPE_M_d1d714ebadc440fe8221ceb3aba44c09_Shape"/>
          <p:cNvSpPr/>
          <p:nvPr>
            <p:custDataLst>
              <p:tags r:id="rId63"/>
            </p:custDataLst>
          </p:nvPr>
        </p:nvSpPr>
        <p:spPr>
          <a:xfrm rot="16200000">
            <a:off x="2407913" y="5801572"/>
            <a:ext cx="165100" cy="165100"/>
          </a:xfrm>
          <a:prstGeom prst="flowChartMerge">
            <a:avLst/>
          </a:prstGeom>
          <a:solidFill>
            <a:srgbClr val="EA161E"/>
          </a:solidFill>
          <a:ln w="12700" cap="flat" cmpd="sng" algn="ctr">
            <a:noFill/>
            <a:prstDash val="solid"/>
            <a:miter lim="800000"/>
          </a:ln>
          <a:effectLst/>
          <a:scene3d>
            <a:camera prst="orthographicFront"/>
            <a:lightRig rig="threePt" dir="t"/>
          </a:scene3d>
          <a:sp3d>
            <a:bevelT h="12700"/>
          </a:sp3d>
          <a:extLst>
            <a:ext uri="{91240B29-F687-4F45-9708-019B960494DF}">
              <a14:hiddenLine xmlns:a14="http://schemas.microsoft.com/office/drawing/2010/main" w="12700" cap="flat" cmpd="sng" algn="ctr">
                <a:solidFill>
                  <a:schemeClr val="accent1">
                    <a:shade val="50000"/>
                  </a:schemeClr>
                </a:solidFill>
                <a:prstDash val="solid"/>
                <a:miter lim="800000"/>
              </a14:hiddenLine>
            </a:ext>
            <a:ext uri="{AF507438-7753-43E0-B8FC-AC1667EBCBE1}">
              <a14:hiddenEffects xmlns:a14="http://schemas.microsoft.com/office/drawing/2010/main">
                <a:effectLst>
                  <a:outerShdw>
                    <a:scrgbClr r="0" g="0" b="0">
                      <a:alpha val="50000"/>
                    </a:scrgbClr>
                  </a:outerShdw>
                </a:effectLst>
              </a14:hiddenEffects>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94" name="OTLSHAPE_T_5a184d61f5e2438db63ae5802af9b305_Shape"/>
          <p:cNvSpPr/>
          <p:nvPr>
            <p:custDataLst>
              <p:tags r:id="rId64"/>
            </p:custDataLst>
          </p:nvPr>
        </p:nvSpPr>
        <p:spPr>
          <a:xfrm>
            <a:off x="2376163" y="1522476"/>
            <a:ext cx="660400" cy="203200"/>
          </a:xfrm>
          <a:prstGeom prst="rect">
            <a:avLst/>
          </a:prstGeom>
          <a:solidFill>
            <a:srgbClr val="02B2EE"/>
          </a:solidFill>
          <a:ln w="12700" cap="flat" cmpd="sng" algn="ctr">
            <a:noFill/>
            <a:prstDash val="solid"/>
            <a:miter lim="800000"/>
          </a:ln>
          <a:effectLst/>
          <a:scene3d>
            <a:camera prst="orthographicFront"/>
            <a:lightRig rig="balanced" dir="t">
              <a:rot lat="0" lon="0" rev="8700000"/>
            </a:lightRig>
          </a:scene3d>
          <a:sp3d>
            <a:bevelT w="165100" h="12700"/>
          </a:sp3d>
          <a:extLst>
            <a:ext uri="{91240B29-F687-4F45-9708-019B960494DF}">
              <a14:hiddenLine xmlns:a14="http://schemas.microsoft.com/office/drawing/2010/main" w="12700" cap="flat" cmpd="sng" algn="ctr">
                <a:solidFill>
                  <a:schemeClr val="accent1">
                    <a:shade val="50000"/>
                  </a:schemeClr>
                </a:solidFill>
                <a:prstDash val="solid"/>
                <a:miter lim="800000"/>
              </a14:hiddenLine>
            </a:ext>
            <a:ext uri="{AF507438-7753-43E0-B8FC-AC1667EBCBE1}">
              <a14:hiddenEffects xmlns:a14="http://schemas.microsoft.com/office/drawing/2010/main">
                <a:effectLst>
                  <a:outerShdw>
                    <a:scrgbClr r="0" g="0" b="0">
                      <a:alpha val="50000"/>
                    </a:scrgbClr>
                  </a:outerShdw>
                </a:effectLst>
              </a14:hiddenEffects>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95" name="OTLSHAPE_T_5a184d61f5e2438db63ae5802af9b305_ShapePercentage" hidden="1"/>
          <p:cNvSpPr/>
          <p:nvPr>
            <p:custDataLst>
              <p:tags r:id="rId65"/>
            </p:custDataLst>
          </p:nvPr>
        </p:nvSpPr>
        <p:spPr>
          <a:xfrm>
            <a:off x="2376163" y="1522476"/>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96" name="OTLSHAPE_T_5a184d61f5e2438db63ae5802af9b305_Duration" hidden="1"/>
          <p:cNvSpPr txBox="1"/>
          <p:nvPr>
            <p:custDataLst>
              <p:tags r:id="rId66"/>
            </p:custDataLst>
          </p:nvPr>
        </p:nvSpPr>
        <p:spPr>
          <a:xfrm>
            <a:off x="0" y="1522476"/>
            <a:ext cx="330200" cy="155025"/>
          </a:xfrm>
          <a:prstGeom prst="rect">
            <a:avLst/>
          </a:prstGeom>
          <a:noFill/>
        </p:spPr>
        <p:txBody>
          <a:bodyPr vert="horz" wrap="square" lIns="0" tIns="0" rIns="0" bIns="0" rtlCol="0" anchor="ctr" anchorCtr="0">
            <a:spAutoFit/>
          </a:bodyPr>
          <a:lstStyle/>
          <a:p>
            <a:pPr algn="ctr"/>
            <a:r>
              <a:rPr lang="en-US" sz="1000" smtClean="0">
                <a:solidFill>
                  <a:srgbClr val="C0504D"/>
                </a:solidFill>
                <a:latin typeface="Calibri" panose="020F0502020204030204" pitchFamily="34" charset="0"/>
              </a:rPr>
              <a:t>3 days</a:t>
            </a:r>
            <a:endParaRPr lang="en-US" sz="1000">
              <a:solidFill>
                <a:srgbClr val="C0504D"/>
              </a:solidFill>
              <a:latin typeface="Calibri" panose="020F0502020204030204" pitchFamily="34" charset="0"/>
            </a:endParaRPr>
          </a:p>
        </p:txBody>
      </p:sp>
      <p:sp>
        <p:nvSpPr>
          <p:cNvPr id="2097" name="OTLSHAPE_T_5a184d61f5e2438db63ae5802af9b305_TextPercentage" hidden="1"/>
          <p:cNvSpPr txBox="1"/>
          <p:nvPr>
            <p:custDataLst>
              <p:tags r:id="rId67"/>
            </p:custDataLst>
          </p:nvPr>
        </p:nvSpPr>
        <p:spPr>
          <a:xfrm>
            <a:off x="0" y="1677501"/>
            <a:ext cx="0" cy="153888"/>
          </a:xfrm>
          <a:prstGeom prst="rect">
            <a:avLst/>
          </a:prstGeom>
          <a:noFill/>
        </p:spPr>
        <p:txBody>
          <a:bodyPr vert="horz" wrap="square" lIns="0" tIns="0" rIns="0" bIns="0" rtlCol="0" anchor="ctr" anchorCtr="0">
            <a:spAutoFit/>
          </a:bodyPr>
          <a:lstStyle/>
          <a:p>
            <a:pPr algn="ctr"/>
            <a:endParaRPr lang="en-US" sz="1000">
              <a:solidFill>
                <a:srgbClr val="C0504D"/>
              </a:solidFill>
              <a:latin typeface="Calibri" panose="020F0502020204030204" pitchFamily="34" charset="0"/>
            </a:endParaRPr>
          </a:p>
        </p:txBody>
      </p:sp>
      <p:sp>
        <p:nvSpPr>
          <p:cNvPr id="2098" name="OTLSHAPE_T_5a184d61f5e2438db63ae5802af9b305_StartDate" hidden="1"/>
          <p:cNvSpPr txBox="1"/>
          <p:nvPr>
            <p:custDataLst>
              <p:tags r:id="rId68"/>
            </p:custDataLst>
          </p:nvPr>
        </p:nvSpPr>
        <p:spPr>
          <a:xfrm>
            <a:off x="0" y="1677501"/>
            <a:ext cx="0" cy="153888"/>
          </a:xfrm>
          <a:prstGeom prst="rect">
            <a:avLst/>
          </a:prstGeom>
          <a:noFill/>
        </p:spPr>
        <p:txBody>
          <a:bodyPr vert="horz" wrap="square" lIns="0" tIns="0" rIns="0" bIns="0" rtlCol="0" anchor="ctr" anchorCtr="0">
            <a:spAutoFit/>
          </a:bodyPr>
          <a:lstStyle/>
          <a:p>
            <a:pPr algn="ctr"/>
            <a:endParaRPr lang="en-US" sz="1000">
              <a:solidFill>
                <a:srgbClr val="1F497E"/>
              </a:solidFill>
              <a:latin typeface="Calibri" panose="020F0502020204030204" pitchFamily="34" charset="0"/>
            </a:endParaRPr>
          </a:p>
        </p:txBody>
      </p:sp>
      <p:sp>
        <p:nvSpPr>
          <p:cNvPr id="2099" name="OTLSHAPE_T_5a184d61f5e2438db63ae5802af9b305_EndDate" hidden="1"/>
          <p:cNvSpPr txBox="1"/>
          <p:nvPr>
            <p:custDataLst>
              <p:tags r:id="rId69"/>
            </p:custDataLst>
          </p:nvPr>
        </p:nvSpPr>
        <p:spPr>
          <a:xfrm>
            <a:off x="0" y="1677501"/>
            <a:ext cx="0" cy="153888"/>
          </a:xfrm>
          <a:prstGeom prst="rect">
            <a:avLst/>
          </a:prstGeom>
          <a:noFill/>
        </p:spPr>
        <p:txBody>
          <a:bodyPr vert="horz" wrap="square" lIns="0" tIns="0" rIns="0" bIns="0" rtlCol="0" anchor="ctr" anchorCtr="0">
            <a:spAutoFit/>
          </a:bodyPr>
          <a:lstStyle/>
          <a:p>
            <a:pPr algn="ctr"/>
            <a:endParaRPr lang="en-US" sz="1000">
              <a:solidFill>
                <a:srgbClr val="1F497E"/>
              </a:solidFill>
              <a:latin typeface="Calibri" panose="020F0502020204030204" pitchFamily="34" charset="0"/>
            </a:endParaRPr>
          </a:p>
        </p:txBody>
      </p:sp>
      <p:sp>
        <p:nvSpPr>
          <p:cNvPr id="2100" name="OTLSHAPE_T_5a184d61f5e2438db63ae5802af9b305_JoinedDate"/>
          <p:cNvSpPr txBox="1"/>
          <p:nvPr>
            <p:custDataLst>
              <p:tags r:id="rId70"/>
            </p:custDataLst>
          </p:nvPr>
        </p:nvSpPr>
        <p:spPr>
          <a:xfrm>
            <a:off x="3083405" y="1546564"/>
            <a:ext cx="1206500" cy="155025"/>
          </a:xfrm>
          <a:prstGeom prst="rect">
            <a:avLst/>
          </a:prstGeom>
          <a:noFill/>
        </p:spPr>
        <p:txBody>
          <a:bodyPr vert="horz" wrap="square" lIns="0" tIns="0" rIns="0" bIns="0" rtlCol="0" anchor="ctr" anchorCtr="0">
            <a:spAutoFit/>
          </a:bodyPr>
          <a:lstStyle/>
          <a:p>
            <a:r>
              <a:rPr lang="en-US" sz="1000" spc="-6" smtClean="0">
                <a:solidFill>
                  <a:srgbClr val="1F497E"/>
                </a:solidFill>
                <a:latin typeface="Calibri" panose="020F0502020204030204" pitchFamily="34" charset="0"/>
              </a:rPr>
              <a:t>3/14/2016 - 3/16/2016</a:t>
            </a:r>
            <a:endParaRPr lang="en-US" sz="1000" spc="-6">
              <a:solidFill>
                <a:srgbClr val="1F497E"/>
              </a:solidFill>
              <a:latin typeface="Calibri" panose="020F0502020204030204" pitchFamily="34" charset="0"/>
            </a:endParaRPr>
          </a:p>
        </p:txBody>
      </p:sp>
      <p:sp>
        <p:nvSpPr>
          <p:cNvPr id="2101" name="OTLSHAPE_T_5a184d61f5e2438db63ae5802af9b305_Title"/>
          <p:cNvSpPr txBox="1"/>
          <p:nvPr>
            <p:custDataLst>
              <p:tags r:id="rId71"/>
            </p:custDataLst>
          </p:nvPr>
        </p:nvSpPr>
        <p:spPr>
          <a:xfrm>
            <a:off x="127000" y="1538817"/>
            <a:ext cx="2146300" cy="170519"/>
          </a:xfrm>
          <a:prstGeom prst="rect">
            <a:avLst/>
          </a:prstGeom>
          <a:noFill/>
        </p:spPr>
        <p:txBody>
          <a:bodyPr vert="horz" wrap="square" lIns="0" tIns="0" rIns="0" bIns="0" rtlCol="0" anchor="ctr" anchorCtr="0">
            <a:spAutoFit/>
          </a:bodyPr>
          <a:lstStyle/>
          <a:p>
            <a:r>
              <a:rPr lang="en-US" sz="1100" b="1" spc="-4" smtClean="0">
                <a:solidFill>
                  <a:schemeClr val="dk1"/>
                </a:solidFill>
                <a:latin typeface="Calibri" panose="020F0502020204030204" pitchFamily="34" charset="0"/>
              </a:rPr>
              <a:t>Component Housing Fab &amp; Assembly</a:t>
            </a:r>
            <a:endParaRPr lang="en-US" sz="1100" b="1" spc="-4">
              <a:solidFill>
                <a:schemeClr val="dk1"/>
              </a:solidFill>
              <a:latin typeface="Calibri" panose="020F0502020204030204" pitchFamily="34" charset="0"/>
            </a:endParaRPr>
          </a:p>
        </p:txBody>
      </p:sp>
      <p:sp>
        <p:nvSpPr>
          <p:cNvPr id="2102" name="OTLSHAPE_T_0c43ef4a38ab46e5bbc576f52f3f63fc_Shape"/>
          <p:cNvSpPr/>
          <p:nvPr>
            <p:custDataLst>
              <p:tags r:id="rId72"/>
            </p:custDataLst>
          </p:nvPr>
        </p:nvSpPr>
        <p:spPr>
          <a:xfrm>
            <a:off x="3032605" y="1789176"/>
            <a:ext cx="1749884" cy="203200"/>
          </a:xfrm>
          <a:prstGeom prst="rect">
            <a:avLst/>
          </a:prstGeom>
          <a:solidFill>
            <a:schemeClr val="accent4"/>
          </a:solidFill>
          <a:ln w="12700" cap="flat" cmpd="sng" algn="ctr">
            <a:noFill/>
            <a:prstDash val="solid"/>
            <a:miter lim="800000"/>
          </a:ln>
          <a:effectLst/>
          <a:scene3d>
            <a:camera prst="orthographicFront"/>
            <a:lightRig rig="balanced" dir="t">
              <a:rot lat="0" lon="0" rev="8700000"/>
            </a:lightRig>
          </a:scene3d>
          <a:sp3d>
            <a:bevelT w="165100" h="12700"/>
          </a:sp3d>
          <a:extLst>
            <a:ext uri="{91240B29-F687-4F45-9708-019B960494DF}">
              <a14:hiddenLine xmlns:a14="http://schemas.microsoft.com/office/drawing/2010/main" w="12700" cap="flat" cmpd="sng" algn="ctr">
                <a:solidFill>
                  <a:schemeClr val="accent1">
                    <a:shade val="50000"/>
                  </a:schemeClr>
                </a:solidFill>
                <a:prstDash val="solid"/>
                <a:miter lim="800000"/>
              </a14:hiddenLine>
            </a:ext>
            <a:ext uri="{AF507438-7753-43E0-B8FC-AC1667EBCBE1}">
              <a14:hiddenEffects xmlns:a14="http://schemas.microsoft.com/office/drawing/2010/main">
                <a:effectLst>
                  <a:outerShdw>
                    <a:scrgbClr r="0" g="0" b="0">
                      <a:alpha val="50000"/>
                    </a:scrgbClr>
                  </a:outerShdw>
                </a:effectLst>
              </a14:hiddenEffects>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03" name="OTLSHAPE_T_0c43ef4a38ab46e5bbc576f52f3f63fc_ShapePercentage" hidden="1"/>
          <p:cNvSpPr/>
          <p:nvPr>
            <p:custDataLst>
              <p:tags r:id="rId73"/>
            </p:custDataLst>
          </p:nvPr>
        </p:nvSpPr>
        <p:spPr>
          <a:xfrm>
            <a:off x="3032605" y="1789176"/>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04" name="OTLSHAPE_T_0c43ef4a38ab46e5bbc576f52f3f63fc_Duration" hidden="1"/>
          <p:cNvSpPr txBox="1"/>
          <p:nvPr>
            <p:custDataLst>
              <p:tags r:id="rId74"/>
            </p:custDataLst>
          </p:nvPr>
        </p:nvSpPr>
        <p:spPr>
          <a:xfrm>
            <a:off x="0" y="1789176"/>
            <a:ext cx="330200" cy="155025"/>
          </a:xfrm>
          <a:prstGeom prst="rect">
            <a:avLst/>
          </a:prstGeom>
          <a:noFill/>
        </p:spPr>
        <p:txBody>
          <a:bodyPr vert="horz" wrap="square" lIns="0" tIns="0" rIns="0" bIns="0" rtlCol="0" anchor="ctr" anchorCtr="0">
            <a:spAutoFit/>
          </a:bodyPr>
          <a:lstStyle/>
          <a:p>
            <a:pPr algn="ctr"/>
            <a:r>
              <a:rPr lang="en-US" sz="1000" smtClean="0">
                <a:solidFill>
                  <a:srgbClr val="C0504D"/>
                </a:solidFill>
                <a:latin typeface="Calibri" panose="020F0502020204030204" pitchFamily="34" charset="0"/>
              </a:rPr>
              <a:t>4 days</a:t>
            </a:r>
            <a:endParaRPr lang="en-US" sz="1000">
              <a:solidFill>
                <a:srgbClr val="C0504D"/>
              </a:solidFill>
              <a:latin typeface="Calibri" panose="020F0502020204030204" pitchFamily="34" charset="0"/>
            </a:endParaRPr>
          </a:p>
        </p:txBody>
      </p:sp>
      <p:sp>
        <p:nvSpPr>
          <p:cNvPr id="2105" name="OTLSHAPE_T_0c43ef4a38ab46e5bbc576f52f3f63fc_TextPercentage" hidden="1"/>
          <p:cNvSpPr txBox="1"/>
          <p:nvPr>
            <p:custDataLst>
              <p:tags r:id="rId75"/>
            </p:custDataLst>
          </p:nvPr>
        </p:nvSpPr>
        <p:spPr>
          <a:xfrm>
            <a:off x="0" y="1944201"/>
            <a:ext cx="0" cy="153888"/>
          </a:xfrm>
          <a:prstGeom prst="rect">
            <a:avLst/>
          </a:prstGeom>
          <a:noFill/>
        </p:spPr>
        <p:txBody>
          <a:bodyPr vert="horz" wrap="square" lIns="0" tIns="0" rIns="0" bIns="0" rtlCol="0" anchor="ctr" anchorCtr="0">
            <a:spAutoFit/>
          </a:bodyPr>
          <a:lstStyle/>
          <a:p>
            <a:pPr algn="ctr"/>
            <a:endParaRPr lang="en-US" sz="1000">
              <a:solidFill>
                <a:srgbClr val="C0504D"/>
              </a:solidFill>
              <a:latin typeface="Calibri" panose="020F0502020204030204" pitchFamily="34" charset="0"/>
            </a:endParaRPr>
          </a:p>
        </p:txBody>
      </p:sp>
      <p:sp>
        <p:nvSpPr>
          <p:cNvPr id="2106" name="OTLSHAPE_T_0c43ef4a38ab46e5bbc576f52f3f63fc_StartDate" hidden="1"/>
          <p:cNvSpPr txBox="1"/>
          <p:nvPr>
            <p:custDataLst>
              <p:tags r:id="rId76"/>
            </p:custDataLst>
          </p:nvPr>
        </p:nvSpPr>
        <p:spPr>
          <a:xfrm>
            <a:off x="0" y="1944201"/>
            <a:ext cx="0" cy="153888"/>
          </a:xfrm>
          <a:prstGeom prst="rect">
            <a:avLst/>
          </a:prstGeom>
          <a:noFill/>
        </p:spPr>
        <p:txBody>
          <a:bodyPr vert="horz" wrap="square" lIns="0" tIns="0" rIns="0" bIns="0" rtlCol="0" anchor="ctr" anchorCtr="0">
            <a:spAutoFit/>
          </a:bodyPr>
          <a:lstStyle/>
          <a:p>
            <a:pPr algn="ctr"/>
            <a:endParaRPr lang="en-US" sz="1000">
              <a:solidFill>
                <a:srgbClr val="1F497E"/>
              </a:solidFill>
              <a:latin typeface="Calibri" panose="020F0502020204030204" pitchFamily="34" charset="0"/>
            </a:endParaRPr>
          </a:p>
        </p:txBody>
      </p:sp>
      <p:sp>
        <p:nvSpPr>
          <p:cNvPr id="2107" name="OTLSHAPE_T_0c43ef4a38ab46e5bbc576f52f3f63fc_EndDate" hidden="1"/>
          <p:cNvSpPr txBox="1"/>
          <p:nvPr>
            <p:custDataLst>
              <p:tags r:id="rId77"/>
            </p:custDataLst>
          </p:nvPr>
        </p:nvSpPr>
        <p:spPr>
          <a:xfrm>
            <a:off x="0" y="1944201"/>
            <a:ext cx="0" cy="153888"/>
          </a:xfrm>
          <a:prstGeom prst="rect">
            <a:avLst/>
          </a:prstGeom>
          <a:noFill/>
        </p:spPr>
        <p:txBody>
          <a:bodyPr vert="horz" wrap="square" lIns="0" tIns="0" rIns="0" bIns="0" rtlCol="0" anchor="ctr" anchorCtr="0">
            <a:spAutoFit/>
          </a:bodyPr>
          <a:lstStyle/>
          <a:p>
            <a:pPr algn="ctr"/>
            <a:endParaRPr lang="en-US" sz="1000">
              <a:solidFill>
                <a:srgbClr val="1F497E"/>
              </a:solidFill>
              <a:latin typeface="Calibri" panose="020F0502020204030204" pitchFamily="34" charset="0"/>
            </a:endParaRPr>
          </a:p>
        </p:txBody>
      </p:sp>
      <p:sp>
        <p:nvSpPr>
          <p:cNvPr id="2109" name="OTLSHAPE_T_0c43ef4a38ab46e5bbc576f52f3f63fc_Title"/>
          <p:cNvSpPr txBox="1"/>
          <p:nvPr>
            <p:custDataLst>
              <p:tags r:id="rId78"/>
            </p:custDataLst>
          </p:nvPr>
        </p:nvSpPr>
        <p:spPr>
          <a:xfrm>
            <a:off x="127000" y="1805517"/>
            <a:ext cx="952500" cy="170519"/>
          </a:xfrm>
          <a:prstGeom prst="rect">
            <a:avLst/>
          </a:prstGeom>
          <a:noFill/>
        </p:spPr>
        <p:txBody>
          <a:bodyPr vert="horz" wrap="square" lIns="0" tIns="0" rIns="0" bIns="0" rtlCol="0" anchor="ctr" anchorCtr="0">
            <a:spAutoFit/>
          </a:bodyPr>
          <a:lstStyle/>
          <a:p>
            <a:r>
              <a:rPr lang="en-US" sz="1100" b="1" spc="-6" smtClean="0">
                <a:solidFill>
                  <a:schemeClr val="dk1"/>
                </a:solidFill>
                <a:latin typeface="Calibri" panose="020F0502020204030204" pitchFamily="34" charset="0"/>
              </a:rPr>
              <a:t>Gen II Migration</a:t>
            </a:r>
            <a:endParaRPr lang="en-US" sz="1100" b="1" spc="-6">
              <a:solidFill>
                <a:schemeClr val="dk1"/>
              </a:solidFill>
              <a:latin typeface="Calibri" panose="020F0502020204030204" pitchFamily="34" charset="0"/>
            </a:endParaRPr>
          </a:p>
        </p:txBody>
      </p:sp>
      <p:sp>
        <p:nvSpPr>
          <p:cNvPr id="2110" name="OTLSHAPE_T_7f025863b5434f9ca6f083d56cac4820_Shape"/>
          <p:cNvSpPr/>
          <p:nvPr>
            <p:custDataLst>
              <p:tags r:id="rId79"/>
            </p:custDataLst>
          </p:nvPr>
        </p:nvSpPr>
        <p:spPr>
          <a:xfrm>
            <a:off x="3907860" y="2055876"/>
            <a:ext cx="1749885" cy="186860"/>
          </a:xfrm>
          <a:prstGeom prst="rect">
            <a:avLst/>
          </a:prstGeom>
          <a:solidFill>
            <a:srgbClr val="6F3198"/>
          </a:solidFill>
          <a:ln w="12700" cap="flat" cmpd="sng" algn="ctr">
            <a:noFill/>
            <a:prstDash val="solid"/>
            <a:miter lim="800000"/>
          </a:ln>
          <a:effectLst/>
          <a:scene3d>
            <a:camera prst="orthographicFront"/>
            <a:lightRig rig="balanced" dir="t">
              <a:rot lat="0" lon="0" rev="8700000"/>
            </a:lightRig>
          </a:scene3d>
          <a:sp3d>
            <a:bevelT w="165100" h="12700"/>
          </a:sp3d>
          <a:extLst>
            <a:ext uri="{91240B29-F687-4F45-9708-019B960494DF}">
              <a14:hiddenLine xmlns:a14="http://schemas.microsoft.com/office/drawing/2010/main" w="12700" cap="flat" cmpd="sng" algn="ctr">
                <a:solidFill>
                  <a:schemeClr val="accent1">
                    <a:shade val="50000"/>
                  </a:schemeClr>
                </a:solidFill>
                <a:prstDash val="solid"/>
                <a:miter lim="800000"/>
              </a14:hiddenLine>
            </a:ext>
            <a:ext uri="{AF507438-7753-43E0-B8FC-AC1667EBCBE1}">
              <a14:hiddenEffects xmlns:a14="http://schemas.microsoft.com/office/drawing/2010/main">
                <a:effectLst>
                  <a:outerShdw>
                    <a:scrgbClr r="0" g="0" b="0">
                      <a:alpha val="50000"/>
                    </a:scrgbClr>
                  </a:outerShdw>
                </a:effectLst>
              </a14:hiddenEffects>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11" name="OTLSHAPE_T_7f025863b5434f9ca6f083d56cac4820_ShapePercentage" hidden="1"/>
          <p:cNvSpPr/>
          <p:nvPr>
            <p:custDataLst>
              <p:tags r:id="rId80"/>
            </p:custDataLst>
          </p:nvPr>
        </p:nvSpPr>
        <p:spPr>
          <a:xfrm>
            <a:off x="3907861" y="2055876"/>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12" name="OTLSHAPE_T_7f025863b5434f9ca6f083d56cac4820_Duration" hidden="1"/>
          <p:cNvSpPr txBox="1"/>
          <p:nvPr>
            <p:custDataLst>
              <p:tags r:id="rId81"/>
            </p:custDataLst>
          </p:nvPr>
        </p:nvSpPr>
        <p:spPr>
          <a:xfrm>
            <a:off x="0" y="2055876"/>
            <a:ext cx="279400" cy="155025"/>
          </a:xfrm>
          <a:prstGeom prst="rect">
            <a:avLst/>
          </a:prstGeom>
          <a:noFill/>
        </p:spPr>
        <p:txBody>
          <a:bodyPr vert="horz" wrap="square" lIns="0" tIns="0" rIns="0" bIns="0" rtlCol="0" anchor="ctr" anchorCtr="0">
            <a:spAutoFit/>
          </a:bodyPr>
          <a:lstStyle/>
          <a:p>
            <a:pPr algn="ctr"/>
            <a:r>
              <a:rPr lang="en-US" sz="1000" smtClean="0">
                <a:solidFill>
                  <a:srgbClr val="C0504D"/>
                </a:solidFill>
                <a:latin typeface="Calibri" panose="020F0502020204030204" pitchFamily="34" charset="0"/>
              </a:rPr>
              <a:t>1 day</a:t>
            </a:r>
            <a:endParaRPr lang="en-US" sz="1000">
              <a:solidFill>
                <a:srgbClr val="C0504D"/>
              </a:solidFill>
              <a:latin typeface="Calibri" panose="020F0502020204030204" pitchFamily="34" charset="0"/>
            </a:endParaRPr>
          </a:p>
        </p:txBody>
      </p:sp>
      <p:sp>
        <p:nvSpPr>
          <p:cNvPr id="2113" name="OTLSHAPE_T_7f025863b5434f9ca6f083d56cac4820_TextPercentage" hidden="1"/>
          <p:cNvSpPr txBox="1"/>
          <p:nvPr>
            <p:custDataLst>
              <p:tags r:id="rId82"/>
            </p:custDataLst>
          </p:nvPr>
        </p:nvSpPr>
        <p:spPr>
          <a:xfrm>
            <a:off x="0" y="2210901"/>
            <a:ext cx="0" cy="153888"/>
          </a:xfrm>
          <a:prstGeom prst="rect">
            <a:avLst/>
          </a:prstGeom>
          <a:noFill/>
        </p:spPr>
        <p:txBody>
          <a:bodyPr vert="horz" wrap="square" lIns="0" tIns="0" rIns="0" bIns="0" rtlCol="0" anchor="ctr" anchorCtr="0">
            <a:spAutoFit/>
          </a:bodyPr>
          <a:lstStyle/>
          <a:p>
            <a:pPr algn="ctr"/>
            <a:endParaRPr lang="en-US" sz="1000">
              <a:solidFill>
                <a:srgbClr val="C0504D"/>
              </a:solidFill>
              <a:latin typeface="Calibri" panose="020F0502020204030204" pitchFamily="34" charset="0"/>
            </a:endParaRPr>
          </a:p>
        </p:txBody>
      </p:sp>
      <p:sp>
        <p:nvSpPr>
          <p:cNvPr id="2114" name="OTLSHAPE_T_7f025863b5434f9ca6f083d56cac4820_StartDate" hidden="1"/>
          <p:cNvSpPr txBox="1"/>
          <p:nvPr>
            <p:custDataLst>
              <p:tags r:id="rId83"/>
            </p:custDataLst>
          </p:nvPr>
        </p:nvSpPr>
        <p:spPr>
          <a:xfrm>
            <a:off x="0" y="2210901"/>
            <a:ext cx="0" cy="153888"/>
          </a:xfrm>
          <a:prstGeom prst="rect">
            <a:avLst/>
          </a:prstGeom>
          <a:noFill/>
        </p:spPr>
        <p:txBody>
          <a:bodyPr vert="horz" wrap="square" lIns="0" tIns="0" rIns="0" bIns="0" rtlCol="0" anchor="ctr" anchorCtr="0">
            <a:spAutoFit/>
          </a:bodyPr>
          <a:lstStyle/>
          <a:p>
            <a:pPr algn="ctr"/>
            <a:endParaRPr lang="en-US" sz="1000">
              <a:solidFill>
                <a:srgbClr val="1F497E"/>
              </a:solidFill>
              <a:latin typeface="Calibri" panose="020F0502020204030204" pitchFamily="34" charset="0"/>
            </a:endParaRPr>
          </a:p>
        </p:txBody>
      </p:sp>
      <p:sp>
        <p:nvSpPr>
          <p:cNvPr id="2115" name="OTLSHAPE_T_7f025863b5434f9ca6f083d56cac4820_EndDate" hidden="1"/>
          <p:cNvSpPr txBox="1"/>
          <p:nvPr>
            <p:custDataLst>
              <p:tags r:id="rId84"/>
            </p:custDataLst>
          </p:nvPr>
        </p:nvSpPr>
        <p:spPr>
          <a:xfrm>
            <a:off x="0" y="2210901"/>
            <a:ext cx="0" cy="153888"/>
          </a:xfrm>
          <a:prstGeom prst="rect">
            <a:avLst/>
          </a:prstGeom>
          <a:noFill/>
        </p:spPr>
        <p:txBody>
          <a:bodyPr vert="horz" wrap="square" lIns="0" tIns="0" rIns="0" bIns="0" rtlCol="0" anchor="ctr" anchorCtr="0">
            <a:spAutoFit/>
          </a:bodyPr>
          <a:lstStyle/>
          <a:p>
            <a:pPr algn="ctr"/>
            <a:endParaRPr lang="en-US" sz="1000">
              <a:solidFill>
                <a:srgbClr val="1F497E"/>
              </a:solidFill>
              <a:latin typeface="Calibri" panose="020F0502020204030204" pitchFamily="34" charset="0"/>
            </a:endParaRPr>
          </a:p>
        </p:txBody>
      </p:sp>
      <p:sp>
        <p:nvSpPr>
          <p:cNvPr id="2117" name="OTLSHAPE_T_7f025863b5434f9ca6f083d56cac4820_Title"/>
          <p:cNvSpPr txBox="1"/>
          <p:nvPr>
            <p:custDataLst>
              <p:tags r:id="rId85"/>
            </p:custDataLst>
          </p:nvPr>
        </p:nvSpPr>
        <p:spPr>
          <a:xfrm>
            <a:off x="127000" y="2072217"/>
            <a:ext cx="1930400" cy="170519"/>
          </a:xfrm>
          <a:prstGeom prst="rect">
            <a:avLst/>
          </a:prstGeom>
          <a:noFill/>
        </p:spPr>
        <p:txBody>
          <a:bodyPr vert="horz" wrap="square" lIns="0" tIns="0" rIns="0" bIns="0" rtlCol="0" anchor="ctr" anchorCtr="0">
            <a:spAutoFit/>
          </a:bodyPr>
          <a:lstStyle/>
          <a:p>
            <a:r>
              <a:rPr lang="en-US" sz="1100" b="1" spc="-8" smtClean="0">
                <a:solidFill>
                  <a:schemeClr val="dk1"/>
                </a:solidFill>
                <a:latin typeface="Calibri" panose="020F0502020204030204" pitchFamily="34" charset="0"/>
              </a:rPr>
              <a:t>RF Test Range Setup &amp; Alignment</a:t>
            </a:r>
            <a:endParaRPr lang="en-US" sz="1100" b="1" spc="-8">
              <a:solidFill>
                <a:schemeClr val="dk1"/>
              </a:solidFill>
              <a:latin typeface="Calibri" panose="020F0502020204030204" pitchFamily="34" charset="0"/>
            </a:endParaRPr>
          </a:p>
        </p:txBody>
      </p:sp>
      <p:sp>
        <p:nvSpPr>
          <p:cNvPr id="2118" name="OTLSHAPE_T_87ee498b9b024e72a9fd4bf0b93a907e_Shape"/>
          <p:cNvSpPr/>
          <p:nvPr>
            <p:custDataLst>
              <p:tags r:id="rId86"/>
            </p:custDataLst>
          </p:nvPr>
        </p:nvSpPr>
        <p:spPr>
          <a:xfrm>
            <a:off x="3907861" y="2322576"/>
            <a:ext cx="2524744" cy="186860"/>
          </a:xfrm>
          <a:prstGeom prst="rect">
            <a:avLst/>
          </a:prstGeom>
          <a:solidFill>
            <a:schemeClr val="accent2"/>
          </a:solidFill>
          <a:ln w="12700" cap="flat" cmpd="sng" algn="ctr">
            <a:noFill/>
            <a:prstDash val="solid"/>
            <a:miter lim="800000"/>
          </a:ln>
          <a:effectLst/>
          <a:scene3d>
            <a:camera prst="orthographicFront"/>
            <a:lightRig rig="balanced" dir="t">
              <a:rot lat="0" lon="0" rev="8700000"/>
            </a:lightRig>
          </a:scene3d>
          <a:sp3d>
            <a:bevelT w="165100" h="12700"/>
          </a:sp3d>
          <a:extLst>
            <a:ext uri="{91240B29-F687-4F45-9708-019B960494DF}">
              <a14:hiddenLine xmlns:a14="http://schemas.microsoft.com/office/drawing/2010/main" w="12700" cap="flat" cmpd="sng" algn="ctr">
                <a:solidFill>
                  <a:schemeClr val="accent1">
                    <a:shade val="50000"/>
                  </a:schemeClr>
                </a:solidFill>
                <a:prstDash val="solid"/>
                <a:miter lim="800000"/>
              </a14:hiddenLine>
            </a:ext>
            <a:ext uri="{AF507438-7753-43E0-B8FC-AC1667EBCBE1}">
              <a14:hiddenEffects xmlns:a14="http://schemas.microsoft.com/office/drawing/2010/main">
                <a:effectLst>
                  <a:outerShdw>
                    <a:scrgbClr r="0" g="0" b="0">
                      <a:alpha val="50000"/>
                    </a:scrgbClr>
                  </a:outerShdw>
                </a:effectLst>
              </a14:hiddenEffects>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19" name="OTLSHAPE_T_87ee498b9b024e72a9fd4bf0b93a907e_ShapePercentage" hidden="1"/>
          <p:cNvSpPr/>
          <p:nvPr>
            <p:custDataLst>
              <p:tags r:id="rId87"/>
            </p:custDataLst>
          </p:nvPr>
        </p:nvSpPr>
        <p:spPr>
          <a:xfrm>
            <a:off x="3907861" y="2322576"/>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20" name="OTLSHAPE_T_87ee498b9b024e72a9fd4bf0b93a907e_Duration" hidden="1"/>
          <p:cNvSpPr txBox="1"/>
          <p:nvPr>
            <p:custDataLst>
              <p:tags r:id="rId88"/>
            </p:custDataLst>
          </p:nvPr>
        </p:nvSpPr>
        <p:spPr>
          <a:xfrm>
            <a:off x="0" y="2322576"/>
            <a:ext cx="330200" cy="155025"/>
          </a:xfrm>
          <a:prstGeom prst="rect">
            <a:avLst/>
          </a:prstGeom>
          <a:noFill/>
        </p:spPr>
        <p:txBody>
          <a:bodyPr vert="horz" wrap="square" lIns="0" tIns="0" rIns="0" bIns="0" rtlCol="0" anchor="ctr" anchorCtr="0">
            <a:spAutoFit/>
          </a:bodyPr>
          <a:lstStyle/>
          <a:p>
            <a:pPr algn="ctr"/>
            <a:r>
              <a:rPr lang="en-US" sz="1000" smtClean="0">
                <a:solidFill>
                  <a:srgbClr val="C0504D"/>
                </a:solidFill>
                <a:latin typeface="Calibri" panose="020F0502020204030204" pitchFamily="34" charset="0"/>
              </a:rPr>
              <a:t>2 days</a:t>
            </a:r>
            <a:endParaRPr lang="en-US" sz="1000">
              <a:solidFill>
                <a:srgbClr val="C0504D"/>
              </a:solidFill>
              <a:latin typeface="Calibri" panose="020F0502020204030204" pitchFamily="34" charset="0"/>
            </a:endParaRPr>
          </a:p>
        </p:txBody>
      </p:sp>
      <p:sp>
        <p:nvSpPr>
          <p:cNvPr id="2121" name="OTLSHAPE_T_87ee498b9b024e72a9fd4bf0b93a907e_TextPercentage" hidden="1"/>
          <p:cNvSpPr txBox="1"/>
          <p:nvPr>
            <p:custDataLst>
              <p:tags r:id="rId89"/>
            </p:custDataLst>
          </p:nvPr>
        </p:nvSpPr>
        <p:spPr>
          <a:xfrm>
            <a:off x="0" y="2477601"/>
            <a:ext cx="0" cy="153888"/>
          </a:xfrm>
          <a:prstGeom prst="rect">
            <a:avLst/>
          </a:prstGeom>
          <a:noFill/>
        </p:spPr>
        <p:txBody>
          <a:bodyPr vert="horz" wrap="square" lIns="0" tIns="0" rIns="0" bIns="0" rtlCol="0" anchor="ctr" anchorCtr="0">
            <a:spAutoFit/>
          </a:bodyPr>
          <a:lstStyle/>
          <a:p>
            <a:pPr algn="ctr"/>
            <a:endParaRPr lang="en-US" sz="1000">
              <a:solidFill>
                <a:srgbClr val="C0504D"/>
              </a:solidFill>
              <a:latin typeface="Calibri" panose="020F0502020204030204" pitchFamily="34" charset="0"/>
            </a:endParaRPr>
          </a:p>
        </p:txBody>
      </p:sp>
      <p:sp>
        <p:nvSpPr>
          <p:cNvPr id="2122" name="OTLSHAPE_T_87ee498b9b024e72a9fd4bf0b93a907e_StartDate" hidden="1"/>
          <p:cNvSpPr txBox="1"/>
          <p:nvPr>
            <p:custDataLst>
              <p:tags r:id="rId90"/>
            </p:custDataLst>
          </p:nvPr>
        </p:nvSpPr>
        <p:spPr>
          <a:xfrm>
            <a:off x="0" y="2477601"/>
            <a:ext cx="0" cy="153888"/>
          </a:xfrm>
          <a:prstGeom prst="rect">
            <a:avLst/>
          </a:prstGeom>
          <a:noFill/>
        </p:spPr>
        <p:txBody>
          <a:bodyPr vert="horz" wrap="square" lIns="0" tIns="0" rIns="0" bIns="0" rtlCol="0" anchor="ctr" anchorCtr="0">
            <a:spAutoFit/>
          </a:bodyPr>
          <a:lstStyle/>
          <a:p>
            <a:pPr algn="ctr"/>
            <a:endParaRPr lang="en-US" sz="1000">
              <a:solidFill>
                <a:srgbClr val="1F497E"/>
              </a:solidFill>
              <a:latin typeface="Calibri" panose="020F0502020204030204" pitchFamily="34" charset="0"/>
            </a:endParaRPr>
          </a:p>
        </p:txBody>
      </p:sp>
      <p:sp>
        <p:nvSpPr>
          <p:cNvPr id="2123" name="OTLSHAPE_T_87ee498b9b024e72a9fd4bf0b93a907e_EndDate" hidden="1"/>
          <p:cNvSpPr txBox="1"/>
          <p:nvPr>
            <p:custDataLst>
              <p:tags r:id="rId91"/>
            </p:custDataLst>
          </p:nvPr>
        </p:nvSpPr>
        <p:spPr>
          <a:xfrm>
            <a:off x="0" y="2477601"/>
            <a:ext cx="0" cy="153888"/>
          </a:xfrm>
          <a:prstGeom prst="rect">
            <a:avLst/>
          </a:prstGeom>
          <a:noFill/>
        </p:spPr>
        <p:txBody>
          <a:bodyPr vert="horz" wrap="square" lIns="0" tIns="0" rIns="0" bIns="0" rtlCol="0" anchor="ctr" anchorCtr="0">
            <a:spAutoFit/>
          </a:bodyPr>
          <a:lstStyle/>
          <a:p>
            <a:pPr algn="ctr"/>
            <a:endParaRPr lang="en-US" sz="1000">
              <a:solidFill>
                <a:srgbClr val="1F497E"/>
              </a:solidFill>
              <a:latin typeface="Calibri" panose="020F0502020204030204" pitchFamily="34" charset="0"/>
            </a:endParaRPr>
          </a:p>
        </p:txBody>
      </p:sp>
      <p:sp>
        <p:nvSpPr>
          <p:cNvPr id="2125" name="OTLSHAPE_T_87ee498b9b024e72a9fd4bf0b93a907e_Title"/>
          <p:cNvSpPr txBox="1"/>
          <p:nvPr>
            <p:custDataLst>
              <p:tags r:id="rId92"/>
            </p:custDataLst>
          </p:nvPr>
        </p:nvSpPr>
        <p:spPr>
          <a:xfrm>
            <a:off x="127000" y="2338917"/>
            <a:ext cx="1422400" cy="170519"/>
          </a:xfrm>
          <a:prstGeom prst="rect">
            <a:avLst/>
          </a:prstGeom>
          <a:noFill/>
        </p:spPr>
        <p:txBody>
          <a:bodyPr vert="horz" wrap="square" lIns="0" tIns="0" rIns="0" bIns="0" rtlCol="0" anchor="ctr" anchorCtr="0">
            <a:spAutoFit/>
          </a:bodyPr>
          <a:lstStyle/>
          <a:p>
            <a:r>
              <a:rPr lang="en-US" sz="1100" b="1" spc="-8" smtClean="0">
                <a:solidFill>
                  <a:schemeClr val="dk1"/>
                </a:solidFill>
                <a:latin typeface="Calibri" panose="020F0502020204030204" pitchFamily="34" charset="0"/>
              </a:rPr>
              <a:t>Delay Line Bench Testing</a:t>
            </a:r>
            <a:endParaRPr lang="en-US" sz="1100" b="1" spc="-8">
              <a:solidFill>
                <a:schemeClr val="dk1"/>
              </a:solidFill>
              <a:latin typeface="Calibri" panose="020F0502020204030204" pitchFamily="34" charset="0"/>
            </a:endParaRPr>
          </a:p>
        </p:txBody>
      </p:sp>
      <p:sp>
        <p:nvSpPr>
          <p:cNvPr id="2126" name="OTLSHAPE_T_3d5524b220ea4232b2aca4dceb1fd24f_Shape"/>
          <p:cNvSpPr/>
          <p:nvPr>
            <p:custDataLst>
              <p:tags r:id="rId93"/>
            </p:custDataLst>
          </p:nvPr>
        </p:nvSpPr>
        <p:spPr>
          <a:xfrm>
            <a:off x="4345489" y="2589276"/>
            <a:ext cx="3176445" cy="186860"/>
          </a:xfrm>
          <a:prstGeom prst="rect">
            <a:avLst/>
          </a:prstGeom>
          <a:solidFill>
            <a:srgbClr val="02B2EE"/>
          </a:solidFill>
          <a:ln w="12700" cap="flat" cmpd="sng" algn="ctr">
            <a:noFill/>
            <a:prstDash val="solid"/>
            <a:miter lim="800000"/>
          </a:ln>
          <a:effectLst/>
          <a:scene3d>
            <a:camera prst="orthographicFront"/>
            <a:lightRig rig="balanced" dir="t">
              <a:rot lat="0" lon="0" rev="8700000"/>
            </a:lightRig>
          </a:scene3d>
          <a:sp3d>
            <a:bevelT w="165100" h="12700"/>
          </a:sp3d>
          <a:extLst>
            <a:ext uri="{91240B29-F687-4F45-9708-019B960494DF}">
              <a14:hiddenLine xmlns:a14="http://schemas.microsoft.com/office/drawing/2010/main" w="12700" cap="flat" cmpd="sng" algn="ctr">
                <a:solidFill>
                  <a:schemeClr val="accent1">
                    <a:shade val="50000"/>
                  </a:schemeClr>
                </a:solidFill>
                <a:prstDash val="solid"/>
                <a:miter lim="800000"/>
              </a14:hiddenLine>
            </a:ext>
            <a:ext uri="{AF507438-7753-43E0-B8FC-AC1667EBCBE1}">
              <a14:hiddenEffects xmlns:a14="http://schemas.microsoft.com/office/drawing/2010/main">
                <a:effectLst>
                  <a:outerShdw>
                    <a:scrgbClr r="0" g="0" b="0">
                      <a:alpha val="50000"/>
                    </a:scrgbClr>
                  </a:outerShdw>
                </a:effectLst>
              </a14:hiddenEffects>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27" name="OTLSHAPE_T_3d5524b220ea4232b2aca4dceb1fd24f_ShapePercentage" hidden="1"/>
          <p:cNvSpPr/>
          <p:nvPr>
            <p:custDataLst>
              <p:tags r:id="rId94"/>
            </p:custDataLst>
          </p:nvPr>
        </p:nvSpPr>
        <p:spPr>
          <a:xfrm>
            <a:off x="4345489" y="2589276"/>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28" name="OTLSHAPE_T_3d5524b220ea4232b2aca4dceb1fd24f_Duration" hidden="1"/>
          <p:cNvSpPr txBox="1"/>
          <p:nvPr>
            <p:custDataLst>
              <p:tags r:id="rId95"/>
            </p:custDataLst>
          </p:nvPr>
        </p:nvSpPr>
        <p:spPr>
          <a:xfrm>
            <a:off x="0" y="2589276"/>
            <a:ext cx="393700" cy="155025"/>
          </a:xfrm>
          <a:prstGeom prst="rect">
            <a:avLst/>
          </a:prstGeom>
          <a:noFill/>
        </p:spPr>
        <p:txBody>
          <a:bodyPr vert="horz" wrap="square" lIns="0" tIns="0" rIns="0" bIns="0" rtlCol="0" anchor="ctr" anchorCtr="0">
            <a:spAutoFit/>
          </a:bodyPr>
          <a:lstStyle/>
          <a:p>
            <a:pPr algn="ctr"/>
            <a:r>
              <a:rPr lang="en-US" sz="1000" smtClean="0">
                <a:solidFill>
                  <a:srgbClr val="C0504D"/>
                </a:solidFill>
                <a:latin typeface="Calibri" panose="020F0502020204030204" pitchFamily="34" charset="0"/>
              </a:rPr>
              <a:t>13 days</a:t>
            </a:r>
            <a:endParaRPr lang="en-US" sz="1000">
              <a:solidFill>
                <a:srgbClr val="C0504D"/>
              </a:solidFill>
              <a:latin typeface="Calibri" panose="020F0502020204030204" pitchFamily="34" charset="0"/>
            </a:endParaRPr>
          </a:p>
        </p:txBody>
      </p:sp>
      <p:sp>
        <p:nvSpPr>
          <p:cNvPr id="2129" name="OTLSHAPE_T_3d5524b220ea4232b2aca4dceb1fd24f_TextPercentage" hidden="1"/>
          <p:cNvSpPr txBox="1"/>
          <p:nvPr>
            <p:custDataLst>
              <p:tags r:id="rId96"/>
            </p:custDataLst>
          </p:nvPr>
        </p:nvSpPr>
        <p:spPr>
          <a:xfrm>
            <a:off x="0" y="2744301"/>
            <a:ext cx="0" cy="153888"/>
          </a:xfrm>
          <a:prstGeom prst="rect">
            <a:avLst/>
          </a:prstGeom>
          <a:noFill/>
        </p:spPr>
        <p:txBody>
          <a:bodyPr vert="horz" wrap="square" lIns="0" tIns="0" rIns="0" bIns="0" rtlCol="0" anchor="ctr" anchorCtr="0">
            <a:spAutoFit/>
          </a:bodyPr>
          <a:lstStyle/>
          <a:p>
            <a:pPr algn="ctr"/>
            <a:endParaRPr lang="en-US" sz="1000">
              <a:solidFill>
                <a:srgbClr val="C0504D"/>
              </a:solidFill>
              <a:latin typeface="Calibri" panose="020F0502020204030204" pitchFamily="34" charset="0"/>
            </a:endParaRPr>
          </a:p>
        </p:txBody>
      </p:sp>
      <p:sp>
        <p:nvSpPr>
          <p:cNvPr id="2130" name="OTLSHAPE_T_3d5524b220ea4232b2aca4dceb1fd24f_StartDate" hidden="1"/>
          <p:cNvSpPr txBox="1"/>
          <p:nvPr>
            <p:custDataLst>
              <p:tags r:id="rId97"/>
            </p:custDataLst>
          </p:nvPr>
        </p:nvSpPr>
        <p:spPr>
          <a:xfrm>
            <a:off x="0" y="2744301"/>
            <a:ext cx="0" cy="153888"/>
          </a:xfrm>
          <a:prstGeom prst="rect">
            <a:avLst/>
          </a:prstGeom>
          <a:noFill/>
        </p:spPr>
        <p:txBody>
          <a:bodyPr vert="horz" wrap="square" lIns="0" tIns="0" rIns="0" bIns="0" rtlCol="0" anchor="ctr" anchorCtr="0">
            <a:spAutoFit/>
          </a:bodyPr>
          <a:lstStyle/>
          <a:p>
            <a:pPr algn="ctr"/>
            <a:endParaRPr lang="en-US" sz="1000">
              <a:solidFill>
                <a:srgbClr val="1F497E"/>
              </a:solidFill>
              <a:latin typeface="Calibri" panose="020F0502020204030204" pitchFamily="34" charset="0"/>
            </a:endParaRPr>
          </a:p>
        </p:txBody>
      </p:sp>
      <p:sp>
        <p:nvSpPr>
          <p:cNvPr id="2131" name="OTLSHAPE_T_3d5524b220ea4232b2aca4dceb1fd24f_EndDate" hidden="1"/>
          <p:cNvSpPr txBox="1"/>
          <p:nvPr>
            <p:custDataLst>
              <p:tags r:id="rId98"/>
            </p:custDataLst>
          </p:nvPr>
        </p:nvSpPr>
        <p:spPr>
          <a:xfrm>
            <a:off x="0" y="2744301"/>
            <a:ext cx="0" cy="153888"/>
          </a:xfrm>
          <a:prstGeom prst="rect">
            <a:avLst/>
          </a:prstGeom>
          <a:noFill/>
        </p:spPr>
        <p:txBody>
          <a:bodyPr vert="horz" wrap="square" lIns="0" tIns="0" rIns="0" bIns="0" rtlCol="0" anchor="ctr" anchorCtr="0">
            <a:spAutoFit/>
          </a:bodyPr>
          <a:lstStyle/>
          <a:p>
            <a:pPr algn="ctr"/>
            <a:endParaRPr lang="en-US" sz="1000">
              <a:solidFill>
                <a:srgbClr val="1F497E"/>
              </a:solidFill>
              <a:latin typeface="Calibri" panose="020F0502020204030204" pitchFamily="34" charset="0"/>
            </a:endParaRPr>
          </a:p>
        </p:txBody>
      </p:sp>
      <p:sp>
        <p:nvSpPr>
          <p:cNvPr id="2133" name="OTLSHAPE_T_3d5524b220ea4232b2aca4dceb1fd24f_Title"/>
          <p:cNvSpPr txBox="1"/>
          <p:nvPr>
            <p:custDataLst>
              <p:tags r:id="rId99"/>
            </p:custDataLst>
          </p:nvPr>
        </p:nvSpPr>
        <p:spPr>
          <a:xfrm>
            <a:off x="127000" y="2605617"/>
            <a:ext cx="977900" cy="170519"/>
          </a:xfrm>
          <a:prstGeom prst="rect">
            <a:avLst/>
          </a:prstGeom>
          <a:noFill/>
        </p:spPr>
        <p:txBody>
          <a:bodyPr vert="horz" wrap="square" lIns="0" tIns="0" rIns="0" bIns="0" rtlCol="0" anchor="ctr" anchorCtr="0">
            <a:spAutoFit/>
          </a:bodyPr>
          <a:lstStyle/>
          <a:p>
            <a:r>
              <a:rPr lang="en-US" sz="1100" b="1" spc="-12" smtClean="0">
                <a:solidFill>
                  <a:schemeClr val="dk1"/>
                </a:solidFill>
                <a:latin typeface="Calibri" panose="020F0502020204030204" pitchFamily="34" charset="0"/>
              </a:rPr>
              <a:t>RF Range Testing</a:t>
            </a:r>
            <a:endParaRPr lang="en-US" sz="1100" b="1" spc="-12">
              <a:solidFill>
                <a:schemeClr val="dk1"/>
              </a:solidFill>
              <a:latin typeface="Calibri" panose="020F0502020204030204" pitchFamily="34" charset="0"/>
            </a:endParaRPr>
          </a:p>
        </p:txBody>
      </p:sp>
      <p:sp>
        <p:nvSpPr>
          <p:cNvPr id="2134" name="OTLSHAPE_T_73a753fc3eb04cce8a74f5f2ee475fdf_Shape"/>
          <p:cNvSpPr/>
          <p:nvPr>
            <p:custDataLst>
              <p:tags r:id="rId100"/>
            </p:custDataLst>
          </p:nvPr>
        </p:nvSpPr>
        <p:spPr>
          <a:xfrm>
            <a:off x="5877187" y="2855976"/>
            <a:ext cx="1320800" cy="203200"/>
          </a:xfrm>
          <a:prstGeom prst="rect">
            <a:avLst/>
          </a:prstGeom>
          <a:solidFill>
            <a:schemeClr val="accent4"/>
          </a:solidFill>
          <a:ln w="12700" cap="flat" cmpd="sng" algn="ctr">
            <a:noFill/>
            <a:prstDash val="solid"/>
            <a:miter lim="800000"/>
          </a:ln>
          <a:effectLst/>
          <a:scene3d>
            <a:camera prst="orthographicFront"/>
            <a:lightRig rig="balanced" dir="t">
              <a:rot lat="0" lon="0" rev="8700000"/>
            </a:lightRig>
          </a:scene3d>
          <a:sp3d>
            <a:bevelT w="165100" h="12700"/>
          </a:sp3d>
          <a:extLst>
            <a:ext uri="{91240B29-F687-4F45-9708-019B960494DF}">
              <a14:hiddenLine xmlns:a14="http://schemas.microsoft.com/office/drawing/2010/main" w="12700" cap="flat" cmpd="sng" algn="ctr">
                <a:solidFill>
                  <a:schemeClr val="accent1">
                    <a:shade val="50000"/>
                  </a:schemeClr>
                </a:solidFill>
                <a:prstDash val="solid"/>
                <a:miter lim="800000"/>
              </a14:hiddenLine>
            </a:ext>
            <a:ext uri="{AF507438-7753-43E0-B8FC-AC1667EBCBE1}">
              <a14:hiddenEffects xmlns:a14="http://schemas.microsoft.com/office/drawing/2010/main">
                <a:effectLst>
                  <a:outerShdw>
                    <a:scrgbClr r="0" g="0" b="0">
                      <a:alpha val="50000"/>
                    </a:scrgbClr>
                  </a:outerShdw>
                </a:effectLst>
              </a14:hiddenEffects>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35" name="OTLSHAPE_T_73a753fc3eb04cce8a74f5f2ee475fdf_ShapePercentage" hidden="1"/>
          <p:cNvSpPr/>
          <p:nvPr>
            <p:custDataLst>
              <p:tags r:id="rId101"/>
            </p:custDataLst>
          </p:nvPr>
        </p:nvSpPr>
        <p:spPr>
          <a:xfrm>
            <a:off x="5877187" y="2855976"/>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36" name="OTLSHAPE_T_73a753fc3eb04cce8a74f5f2ee475fdf_Duration" hidden="1"/>
          <p:cNvSpPr txBox="1"/>
          <p:nvPr>
            <p:custDataLst>
              <p:tags r:id="rId102"/>
            </p:custDataLst>
          </p:nvPr>
        </p:nvSpPr>
        <p:spPr>
          <a:xfrm>
            <a:off x="0" y="2855976"/>
            <a:ext cx="330200" cy="155025"/>
          </a:xfrm>
          <a:prstGeom prst="rect">
            <a:avLst/>
          </a:prstGeom>
          <a:noFill/>
        </p:spPr>
        <p:txBody>
          <a:bodyPr vert="horz" wrap="square" lIns="0" tIns="0" rIns="0" bIns="0" rtlCol="0" anchor="ctr" anchorCtr="0">
            <a:spAutoFit/>
          </a:bodyPr>
          <a:lstStyle/>
          <a:p>
            <a:pPr algn="ctr"/>
            <a:r>
              <a:rPr lang="en-US" sz="1000" smtClean="0">
                <a:solidFill>
                  <a:srgbClr val="C0504D"/>
                </a:solidFill>
                <a:latin typeface="Calibri" panose="020F0502020204030204" pitchFamily="34" charset="0"/>
              </a:rPr>
              <a:t>6 days</a:t>
            </a:r>
            <a:endParaRPr lang="en-US" sz="1000">
              <a:solidFill>
                <a:srgbClr val="C0504D"/>
              </a:solidFill>
              <a:latin typeface="Calibri" panose="020F0502020204030204" pitchFamily="34" charset="0"/>
            </a:endParaRPr>
          </a:p>
        </p:txBody>
      </p:sp>
      <p:sp>
        <p:nvSpPr>
          <p:cNvPr id="2137" name="OTLSHAPE_T_73a753fc3eb04cce8a74f5f2ee475fdf_TextPercentage" hidden="1"/>
          <p:cNvSpPr txBox="1"/>
          <p:nvPr>
            <p:custDataLst>
              <p:tags r:id="rId103"/>
            </p:custDataLst>
          </p:nvPr>
        </p:nvSpPr>
        <p:spPr>
          <a:xfrm>
            <a:off x="0" y="3011001"/>
            <a:ext cx="0" cy="153888"/>
          </a:xfrm>
          <a:prstGeom prst="rect">
            <a:avLst/>
          </a:prstGeom>
          <a:noFill/>
        </p:spPr>
        <p:txBody>
          <a:bodyPr vert="horz" wrap="square" lIns="0" tIns="0" rIns="0" bIns="0" rtlCol="0" anchor="ctr" anchorCtr="0">
            <a:spAutoFit/>
          </a:bodyPr>
          <a:lstStyle/>
          <a:p>
            <a:pPr algn="ctr"/>
            <a:endParaRPr lang="en-US" sz="1000">
              <a:solidFill>
                <a:srgbClr val="C0504D"/>
              </a:solidFill>
              <a:latin typeface="Calibri" panose="020F0502020204030204" pitchFamily="34" charset="0"/>
            </a:endParaRPr>
          </a:p>
        </p:txBody>
      </p:sp>
      <p:sp>
        <p:nvSpPr>
          <p:cNvPr id="2138" name="OTLSHAPE_T_73a753fc3eb04cce8a74f5f2ee475fdf_StartDate" hidden="1"/>
          <p:cNvSpPr txBox="1"/>
          <p:nvPr>
            <p:custDataLst>
              <p:tags r:id="rId104"/>
            </p:custDataLst>
          </p:nvPr>
        </p:nvSpPr>
        <p:spPr>
          <a:xfrm>
            <a:off x="0" y="3011001"/>
            <a:ext cx="0" cy="153888"/>
          </a:xfrm>
          <a:prstGeom prst="rect">
            <a:avLst/>
          </a:prstGeom>
          <a:noFill/>
        </p:spPr>
        <p:txBody>
          <a:bodyPr vert="horz" wrap="square" lIns="0" tIns="0" rIns="0" bIns="0" rtlCol="0" anchor="ctr" anchorCtr="0">
            <a:spAutoFit/>
          </a:bodyPr>
          <a:lstStyle/>
          <a:p>
            <a:pPr algn="ctr"/>
            <a:endParaRPr lang="en-US" sz="1000">
              <a:solidFill>
                <a:srgbClr val="1F497E"/>
              </a:solidFill>
              <a:latin typeface="Calibri" panose="020F0502020204030204" pitchFamily="34" charset="0"/>
            </a:endParaRPr>
          </a:p>
        </p:txBody>
      </p:sp>
      <p:sp>
        <p:nvSpPr>
          <p:cNvPr id="2139" name="OTLSHAPE_T_73a753fc3eb04cce8a74f5f2ee475fdf_EndDate" hidden="1"/>
          <p:cNvSpPr txBox="1"/>
          <p:nvPr>
            <p:custDataLst>
              <p:tags r:id="rId105"/>
            </p:custDataLst>
          </p:nvPr>
        </p:nvSpPr>
        <p:spPr>
          <a:xfrm>
            <a:off x="0" y="3011001"/>
            <a:ext cx="0" cy="153888"/>
          </a:xfrm>
          <a:prstGeom prst="rect">
            <a:avLst/>
          </a:prstGeom>
          <a:noFill/>
        </p:spPr>
        <p:txBody>
          <a:bodyPr vert="horz" wrap="square" lIns="0" tIns="0" rIns="0" bIns="0" rtlCol="0" anchor="ctr" anchorCtr="0">
            <a:spAutoFit/>
          </a:bodyPr>
          <a:lstStyle/>
          <a:p>
            <a:pPr algn="ctr"/>
            <a:endParaRPr lang="en-US" sz="1000">
              <a:solidFill>
                <a:srgbClr val="1F497E"/>
              </a:solidFill>
              <a:latin typeface="Calibri" panose="020F0502020204030204" pitchFamily="34" charset="0"/>
            </a:endParaRPr>
          </a:p>
        </p:txBody>
      </p:sp>
      <p:sp>
        <p:nvSpPr>
          <p:cNvPr id="2140" name="OTLSHAPE_T_73a753fc3eb04cce8a74f5f2ee475fdf_JoinedDate"/>
          <p:cNvSpPr txBox="1"/>
          <p:nvPr>
            <p:custDataLst>
              <p:tags r:id="rId106"/>
            </p:custDataLst>
          </p:nvPr>
        </p:nvSpPr>
        <p:spPr>
          <a:xfrm>
            <a:off x="7240871" y="2880064"/>
            <a:ext cx="1130300" cy="155025"/>
          </a:xfrm>
          <a:prstGeom prst="rect">
            <a:avLst/>
          </a:prstGeom>
          <a:noFill/>
        </p:spPr>
        <p:txBody>
          <a:bodyPr vert="horz" wrap="square" lIns="0" tIns="0" rIns="0" bIns="0" rtlCol="0" anchor="ctr" anchorCtr="0">
            <a:spAutoFit/>
          </a:bodyPr>
          <a:lstStyle/>
          <a:p>
            <a:r>
              <a:rPr lang="en-US" sz="1000" spc="-6" smtClean="0">
                <a:solidFill>
                  <a:srgbClr val="1F497E"/>
                </a:solidFill>
                <a:latin typeface="Calibri" panose="020F0502020204030204" pitchFamily="34" charset="0"/>
              </a:rPr>
              <a:t>3/30/2016 - 4/4/2016</a:t>
            </a:r>
            <a:endParaRPr lang="en-US" sz="1000" spc="-6">
              <a:solidFill>
                <a:srgbClr val="1F497E"/>
              </a:solidFill>
              <a:latin typeface="Calibri" panose="020F0502020204030204" pitchFamily="34" charset="0"/>
            </a:endParaRPr>
          </a:p>
        </p:txBody>
      </p:sp>
      <p:sp>
        <p:nvSpPr>
          <p:cNvPr id="2141" name="OTLSHAPE_T_73a753fc3eb04cce8a74f5f2ee475fdf_Title"/>
          <p:cNvSpPr txBox="1"/>
          <p:nvPr>
            <p:custDataLst>
              <p:tags r:id="rId107"/>
            </p:custDataLst>
          </p:nvPr>
        </p:nvSpPr>
        <p:spPr>
          <a:xfrm>
            <a:off x="127000" y="2872317"/>
            <a:ext cx="3098800" cy="170519"/>
          </a:xfrm>
          <a:prstGeom prst="rect">
            <a:avLst/>
          </a:prstGeom>
          <a:noFill/>
        </p:spPr>
        <p:txBody>
          <a:bodyPr vert="horz" wrap="square" lIns="0" tIns="0" rIns="0" bIns="0" rtlCol="0" anchor="ctr" anchorCtr="0">
            <a:spAutoFit/>
          </a:bodyPr>
          <a:lstStyle/>
          <a:p>
            <a:r>
              <a:rPr lang="en-US" sz="1100" b="1" spc="-6" smtClean="0">
                <a:solidFill>
                  <a:schemeClr val="dk1"/>
                </a:solidFill>
                <a:latin typeface="Calibri" panose="020F0502020204030204" pitchFamily="34" charset="0"/>
              </a:rPr>
              <a:t>Neural Network Development &amp; Testing (Strech Goal)</a:t>
            </a:r>
            <a:endParaRPr lang="en-US" sz="1100" b="1" spc="-6">
              <a:solidFill>
                <a:schemeClr val="dk1"/>
              </a:solidFill>
              <a:latin typeface="Calibri" panose="020F0502020204030204" pitchFamily="34" charset="0"/>
            </a:endParaRPr>
          </a:p>
        </p:txBody>
      </p:sp>
      <p:sp>
        <p:nvSpPr>
          <p:cNvPr id="2142" name="OTLSHAPE_T_84fc15cab39b46c38121e4467fd8f4f6_Shape"/>
          <p:cNvSpPr/>
          <p:nvPr>
            <p:custDataLst>
              <p:tags r:id="rId108"/>
            </p:custDataLst>
          </p:nvPr>
        </p:nvSpPr>
        <p:spPr>
          <a:xfrm>
            <a:off x="7190071" y="3122676"/>
            <a:ext cx="876300" cy="203200"/>
          </a:xfrm>
          <a:prstGeom prst="rect">
            <a:avLst/>
          </a:prstGeom>
          <a:solidFill>
            <a:srgbClr val="6F3198"/>
          </a:solidFill>
          <a:ln w="12700" cap="flat" cmpd="sng" algn="ctr">
            <a:noFill/>
            <a:prstDash val="solid"/>
            <a:miter lim="800000"/>
          </a:ln>
          <a:effectLst/>
          <a:scene3d>
            <a:camera prst="orthographicFront"/>
            <a:lightRig rig="balanced" dir="t">
              <a:rot lat="0" lon="0" rev="8700000"/>
            </a:lightRig>
          </a:scene3d>
          <a:sp3d>
            <a:bevelT w="165100" h="12700"/>
          </a:sp3d>
          <a:extLst>
            <a:ext uri="{91240B29-F687-4F45-9708-019B960494DF}">
              <a14:hiddenLine xmlns:a14="http://schemas.microsoft.com/office/drawing/2010/main" w="12700" cap="flat" cmpd="sng" algn="ctr">
                <a:solidFill>
                  <a:schemeClr val="accent1">
                    <a:shade val="50000"/>
                  </a:schemeClr>
                </a:solidFill>
                <a:prstDash val="solid"/>
                <a:miter lim="800000"/>
              </a14:hiddenLine>
            </a:ext>
            <a:ext uri="{AF507438-7753-43E0-B8FC-AC1667EBCBE1}">
              <a14:hiddenEffects xmlns:a14="http://schemas.microsoft.com/office/drawing/2010/main">
                <a:effectLst>
                  <a:outerShdw>
                    <a:scrgbClr r="0" g="0" b="0">
                      <a:alpha val="50000"/>
                    </a:scrgbClr>
                  </a:outerShdw>
                </a:effectLst>
              </a14:hiddenEffects>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43" name="OTLSHAPE_T_84fc15cab39b46c38121e4467fd8f4f6_ShapePercentage" hidden="1"/>
          <p:cNvSpPr/>
          <p:nvPr>
            <p:custDataLst>
              <p:tags r:id="rId109"/>
            </p:custDataLst>
          </p:nvPr>
        </p:nvSpPr>
        <p:spPr>
          <a:xfrm>
            <a:off x="7190071" y="3122676"/>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44" name="OTLSHAPE_T_84fc15cab39b46c38121e4467fd8f4f6_Duration" hidden="1"/>
          <p:cNvSpPr txBox="1"/>
          <p:nvPr>
            <p:custDataLst>
              <p:tags r:id="rId110"/>
            </p:custDataLst>
          </p:nvPr>
        </p:nvSpPr>
        <p:spPr>
          <a:xfrm>
            <a:off x="0" y="3122676"/>
            <a:ext cx="330200" cy="155025"/>
          </a:xfrm>
          <a:prstGeom prst="rect">
            <a:avLst/>
          </a:prstGeom>
          <a:noFill/>
        </p:spPr>
        <p:txBody>
          <a:bodyPr vert="horz" wrap="square" lIns="0" tIns="0" rIns="0" bIns="0" rtlCol="0" anchor="ctr" anchorCtr="0">
            <a:spAutoFit/>
          </a:bodyPr>
          <a:lstStyle/>
          <a:p>
            <a:pPr algn="ctr"/>
            <a:r>
              <a:rPr lang="en-US" sz="1000" smtClean="0">
                <a:solidFill>
                  <a:srgbClr val="C0504D"/>
                </a:solidFill>
                <a:latin typeface="Calibri" panose="020F0502020204030204" pitchFamily="34" charset="0"/>
              </a:rPr>
              <a:t>4 days</a:t>
            </a:r>
            <a:endParaRPr lang="en-US" sz="1000">
              <a:solidFill>
                <a:srgbClr val="C0504D"/>
              </a:solidFill>
              <a:latin typeface="Calibri" panose="020F0502020204030204" pitchFamily="34" charset="0"/>
            </a:endParaRPr>
          </a:p>
        </p:txBody>
      </p:sp>
      <p:sp>
        <p:nvSpPr>
          <p:cNvPr id="2145" name="OTLSHAPE_T_84fc15cab39b46c38121e4467fd8f4f6_TextPercentage" hidden="1"/>
          <p:cNvSpPr txBox="1"/>
          <p:nvPr>
            <p:custDataLst>
              <p:tags r:id="rId111"/>
            </p:custDataLst>
          </p:nvPr>
        </p:nvSpPr>
        <p:spPr>
          <a:xfrm>
            <a:off x="0" y="3277701"/>
            <a:ext cx="0" cy="153888"/>
          </a:xfrm>
          <a:prstGeom prst="rect">
            <a:avLst/>
          </a:prstGeom>
          <a:noFill/>
        </p:spPr>
        <p:txBody>
          <a:bodyPr vert="horz" wrap="square" lIns="0" tIns="0" rIns="0" bIns="0" rtlCol="0" anchor="ctr" anchorCtr="0">
            <a:spAutoFit/>
          </a:bodyPr>
          <a:lstStyle/>
          <a:p>
            <a:pPr algn="ctr"/>
            <a:endParaRPr lang="en-US" sz="1000">
              <a:solidFill>
                <a:srgbClr val="C0504D"/>
              </a:solidFill>
              <a:latin typeface="Calibri" panose="020F0502020204030204" pitchFamily="34" charset="0"/>
            </a:endParaRPr>
          </a:p>
        </p:txBody>
      </p:sp>
      <p:sp>
        <p:nvSpPr>
          <p:cNvPr id="2146" name="OTLSHAPE_T_84fc15cab39b46c38121e4467fd8f4f6_StartDate" hidden="1"/>
          <p:cNvSpPr txBox="1"/>
          <p:nvPr>
            <p:custDataLst>
              <p:tags r:id="rId112"/>
            </p:custDataLst>
          </p:nvPr>
        </p:nvSpPr>
        <p:spPr>
          <a:xfrm>
            <a:off x="0" y="3277701"/>
            <a:ext cx="0" cy="153888"/>
          </a:xfrm>
          <a:prstGeom prst="rect">
            <a:avLst/>
          </a:prstGeom>
          <a:noFill/>
        </p:spPr>
        <p:txBody>
          <a:bodyPr vert="horz" wrap="square" lIns="0" tIns="0" rIns="0" bIns="0" rtlCol="0" anchor="ctr" anchorCtr="0">
            <a:spAutoFit/>
          </a:bodyPr>
          <a:lstStyle/>
          <a:p>
            <a:pPr algn="ctr"/>
            <a:endParaRPr lang="en-US" sz="1000">
              <a:solidFill>
                <a:srgbClr val="1F497E"/>
              </a:solidFill>
              <a:latin typeface="Calibri" panose="020F0502020204030204" pitchFamily="34" charset="0"/>
            </a:endParaRPr>
          </a:p>
        </p:txBody>
      </p:sp>
      <p:sp>
        <p:nvSpPr>
          <p:cNvPr id="2147" name="OTLSHAPE_T_84fc15cab39b46c38121e4467fd8f4f6_EndDate" hidden="1"/>
          <p:cNvSpPr txBox="1"/>
          <p:nvPr>
            <p:custDataLst>
              <p:tags r:id="rId113"/>
            </p:custDataLst>
          </p:nvPr>
        </p:nvSpPr>
        <p:spPr>
          <a:xfrm>
            <a:off x="0" y="3277701"/>
            <a:ext cx="0" cy="153888"/>
          </a:xfrm>
          <a:prstGeom prst="rect">
            <a:avLst/>
          </a:prstGeom>
          <a:noFill/>
        </p:spPr>
        <p:txBody>
          <a:bodyPr vert="horz" wrap="square" lIns="0" tIns="0" rIns="0" bIns="0" rtlCol="0" anchor="ctr" anchorCtr="0">
            <a:spAutoFit/>
          </a:bodyPr>
          <a:lstStyle/>
          <a:p>
            <a:pPr algn="ctr"/>
            <a:endParaRPr lang="en-US" sz="1000">
              <a:solidFill>
                <a:srgbClr val="1F497E"/>
              </a:solidFill>
              <a:latin typeface="Calibri" panose="020F0502020204030204" pitchFamily="34" charset="0"/>
            </a:endParaRPr>
          </a:p>
        </p:txBody>
      </p:sp>
      <p:sp>
        <p:nvSpPr>
          <p:cNvPr id="2148" name="OTLSHAPE_T_84fc15cab39b46c38121e4467fd8f4f6_JoinedDate"/>
          <p:cNvSpPr txBox="1"/>
          <p:nvPr>
            <p:custDataLst>
              <p:tags r:id="rId114"/>
            </p:custDataLst>
          </p:nvPr>
        </p:nvSpPr>
        <p:spPr>
          <a:xfrm>
            <a:off x="8116127" y="3146764"/>
            <a:ext cx="1066800" cy="155025"/>
          </a:xfrm>
          <a:prstGeom prst="rect">
            <a:avLst/>
          </a:prstGeom>
          <a:noFill/>
        </p:spPr>
        <p:txBody>
          <a:bodyPr vert="horz" wrap="square" lIns="0" tIns="0" rIns="0" bIns="0" rtlCol="0" anchor="ctr" anchorCtr="0">
            <a:spAutoFit/>
          </a:bodyPr>
          <a:lstStyle/>
          <a:p>
            <a:r>
              <a:rPr lang="en-US" sz="1000" spc="-6" smtClean="0">
                <a:solidFill>
                  <a:srgbClr val="1F497E"/>
                </a:solidFill>
                <a:latin typeface="Calibri" panose="020F0502020204030204" pitchFamily="34" charset="0"/>
              </a:rPr>
              <a:t>4/5/2016 - 4/8/2016</a:t>
            </a:r>
            <a:endParaRPr lang="en-US" sz="1000" spc="-6">
              <a:solidFill>
                <a:srgbClr val="1F497E"/>
              </a:solidFill>
              <a:latin typeface="Calibri" panose="020F0502020204030204" pitchFamily="34" charset="0"/>
            </a:endParaRPr>
          </a:p>
        </p:txBody>
      </p:sp>
      <p:sp>
        <p:nvSpPr>
          <p:cNvPr id="2149" name="OTLSHAPE_T_84fc15cab39b46c38121e4467fd8f4f6_Title"/>
          <p:cNvSpPr txBox="1"/>
          <p:nvPr>
            <p:custDataLst>
              <p:tags r:id="rId115"/>
            </p:custDataLst>
          </p:nvPr>
        </p:nvSpPr>
        <p:spPr>
          <a:xfrm>
            <a:off x="127000" y="3139017"/>
            <a:ext cx="1841500" cy="170519"/>
          </a:xfrm>
          <a:prstGeom prst="rect">
            <a:avLst/>
          </a:prstGeom>
          <a:noFill/>
        </p:spPr>
        <p:txBody>
          <a:bodyPr vert="horz" wrap="square" lIns="0" tIns="0" rIns="0" bIns="0" rtlCol="0" anchor="ctr" anchorCtr="0">
            <a:spAutoFit/>
          </a:bodyPr>
          <a:lstStyle/>
          <a:p>
            <a:r>
              <a:rPr lang="en-US" sz="1100" b="1" spc="-4" smtClean="0">
                <a:solidFill>
                  <a:schemeClr val="dk1"/>
                </a:solidFill>
                <a:latin typeface="Calibri" panose="020F0502020204030204" pitchFamily="34" charset="0"/>
              </a:rPr>
              <a:t>Data Documentation &amp; Analysis</a:t>
            </a:r>
            <a:endParaRPr lang="en-US" sz="1100" b="1" spc="-4">
              <a:solidFill>
                <a:schemeClr val="dk1"/>
              </a:solidFill>
              <a:latin typeface="Calibri" panose="020F0502020204030204" pitchFamily="34" charset="0"/>
            </a:endParaRPr>
          </a:p>
        </p:txBody>
      </p:sp>
      <p:sp>
        <p:nvSpPr>
          <p:cNvPr id="2150" name="OTLSHAPE_T_3b7ef35bcf9f4146aee2d0df24fa28e7_Shape"/>
          <p:cNvSpPr/>
          <p:nvPr>
            <p:custDataLst>
              <p:tags r:id="rId116"/>
            </p:custDataLst>
          </p:nvPr>
        </p:nvSpPr>
        <p:spPr>
          <a:xfrm>
            <a:off x="8502955" y="3389376"/>
            <a:ext cx="1104900" cy="203200"/>
          </a:xfrm>
          <a:prstGeom prst="rect">
            <a:avLst/>
          </a:prstGeom>
          <a:solidFill>
            <a:schemeClr val="accent2"/>
          </a:solidFill>
          <a:ln w="12700" cap="flat" cmpd="sng" algn="ctr">
            <a:noFill/>
            <a:prstDash val="solid"/>
            <a:miter lim="800000"/>
          </a:ln>
          <a:effectLst/>
          <a:scene3d>
            <a:camera prst="orthographicFront"/>
            <a:lightRig rig="balanced" dir="t">
              <a:rot lat="0" lon="0" rev="8700000"/>
            </a:lightRig>
          </a:scene3d>
          <a:sp3d>
            <a:bevelT w="165100" h="12700"/>
          </a:sp3d>
          <a:extLst>
            <a:ext uri="{91240B29-F687-4F45-9708-019B960494DF}">
              <a14:hiddenLine xmlns:a14="http://schemas.microsoft.com/office/drawing/2010/main" w="12700" cap="flat" cmpd="sng" algn="ctr">
                <a:solidFill>
                  <a:schemeClr val="accent1">
                    <a:shade val="50000"/>
                  </a:schemeClr>
                </a:solidFill>
                <a:prstDash val="solid"/>
                <a:miter lim="800000"/>
              </a14:hiddenLine>
            </a:ext>
            <a:ext uri="{AF507438-7753-43E0-B8FC-AC1667EBCBE1}">
              <a14:hiddenEffects xmlns:a14="http://schemas.microsoft.com/office/drawing/2010/main">
                <a:effectLst>
                  <a:outerShdw>
                    <a:scrgbClr r="0" g="0" b="0">
                      <a:alpha val="50000"/>
                    </a:scrgbClr>
                  </a:outerShdw>
                </a:effectLst>
              </a14:hiddenEffects>
            </a:ext>
            <a:ext uri="{53640926-AAD7-44D8-BBD7-CCE9431645EC}">
              <a14:shadowObscured xmlns:a14="http://schemas.microsoft.com/office/drawing/2010/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51" name="OTLSHAPE_T_3b7ef35bcf9f4146aee2d0df24fa28e7_ShapePercentage" hidden="1"/>
          <p:cNvSpPr/>
          <p:nvPr>
            <p:custDataLst>
              <p:tags r:id="rId117"/>
            </p:custDataLst>
          </p:nvPr>
        </p:nvSpPr>
        <p:spPr>
          <a:xfrm>
            <a:off x="8502955" y="3389376"/>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52" name="OTLSHAPE_T_3b7ef35bcf9f4146aee2d0df24fa28e7_Duration" hidden="1"/>
          <p:cNvSpPr txBox="1"/>
          <p:nvPr>
            <p:custDataLst>
              <p:tags r:id="rId118"/>
            </p:custDataLst>
          </p:nvPr>
        </p:nvSpPr>
        <p:spPr>
          <a:xfrm>
            <a:off x="0" y="3389376"/>
            <a:ext cx="330200" cy="155025"/>
          </a:xfrm>
          <a:prstGeom prst="rect">
            <a:avLst/>
          </a:prstGeom>
          <a:noFill/>
        </p:spPr>
        <p:txBody>
          <a:bodyPr vert="horz" wrap="square" lIns="0" tIns="0" rIns="0" bIns="0" rtlCol="0" anchor="ctr" anchorCtr="0">
            <a:spAutoFit/>
          </a:bodyPr>
          <a:lstStyle/>
          <a:p>
            <a:pPr algn="ctr"/>
            <a:r>
              <a:rPr lang="en-US" sz="1000" smtClean="0">
                <a:solidFill>
                  <a:srgbClr val="C0504D"/>
                </a:solidFill>
                <a:latin typeface="Calibri" panose="020F0502020204030204" pitchFamily="34" charset="0"/>
              </a:rPr>
              <a:t>5 days</a:t>
            </a:r>
            <a:endParaRPr lang="en-US" sz="1000">
              <a:solidFill>
                <a:srgbClr val="C0504D"/>
              </a:solidFill>
              <a:latin typeface="Calibri" panose="020F0502020204030204" pitchFamily="34" charset="0"/>
            </a:endParaRPr>
          </a:p>
        </p:txBody>
      </p:sp>
      <p:sp>
        <p:nvSpPr>
          <p:cNvPr id="2153" name="OTLSHAPE_T_3b7ef35bcf9f4146aee2d0df24fa28e7_TextPercentage" hidden="1"/>
          <p:cNvSpPr txBox="1"/>
          <p:nvPr>
            <p:custDataLst>
              <p:tags r:id="rId119"/>
            </p:custDataLst>
          </p:nvPr>
        </p:nvSpPr>
        <p:spPr>
          <a:xfrm>
            <a:off x="0" y="3544401"/>
            <a:ext cx="0" cy="153888"/>
          </a:xfrm>
          <a:prstGeom prst="rect">
            <a:avLst/>
          </a:prstGeom>
          <a:noFill/>
        </p:spPr>
        <p:txBody>
          <a:bodyPr vert="horz" wrap="square" lIns="0" tIns="0" rIns="0" bIns="0" rtlCol="0" anchor="ctr" anchorCtr="0">
            <a:spAutoFit/>
          </a:bodyPr>
          <a:lstStyle/>
          <a:p>
            <a:pPr algn="ctr"/>
            <a:endParaRPr lang="en-US" sz="1000">
              <a:solidFill>
                <a:srgbClr val="C0504D"/>
              </a:solidFill>
              <a:latin typeface="Calibri" panose="020F0502020204030204" pitchFamily="34" charset="0"/>
            </a:endParaRPr>
          </a:p>
        </p:txBody>
      </p:sp>
      <p:sp>
        <p:nvSpPr>
          <p:cNvPr id="2154" name="OTLSHAPE_T_3b7ef35bcf9f4146aee2d0df24fa28e7_StartDate" hidden="1"/>
          <p:cNvSpPr txBox="1"/>
          <p:nvPr>
            <p:custDataLst>
              <p:tags r:id="rId120"/>
            </p:custDataLst>
          </p:nvPr>
        </p:nvSpPr>
        <p:spPr>
          <a:xfrm>
            <a:off x="0" y="3544401"/>
            <a:ext cx="0" cy="153888"/>
          </a:xfrm>
          <a:prstGeom prst="rect">
            <a:avLst/>
          </a:prstGeom>
          <a:noFill/>
        </p:spPr>
        <p:txBody>
          <a:bodyPr vert="horz" wrap="square" lIns="0" tIns="0" rIns="0" bIns="0" rtlCol="0" anchor="ctr" anchorCtr="0">
            <a:spAutoFit/>
          </a:bodyPr>
          <a:lstStyle/>
          <a:p>
            <a:pPr algn="ctr"/>
            <a:endParaRPr lang="en-US" sz="1000">
              <a:solidFill>
                <a:srgbClr val="1F497E"/>
              </a:solidFill>
              <a:latin typeface="Calibri" panose="020F0502020204030204" pitchFamily="34" charset="0"/>
            </a:endParaRPr>
          </a:p>
        </p:txBody>
      </p:sp>
      <p:sp>
        <p:nvSpPr>
          <p:cNvPr id="2155" name="OTLSHAPE_T_3b7ef35bcf9f4146aee2d0df24fa28e7_EndDate" hidden="1"/>
          <p:cNvSpPr txBox="1"/>
          <p:nvPr>
            <p:custDataLst>
              <p:tags r:id="rId121"/>
            </p:custDataLst>
          </p:nvPr>
        </p:nvSpPr>
        <p:spPr>
          <a:xfrm>
            <a:off x="0" y="3544401"/>
            <a:ext cx="0" cy="153888"/>
          </a:xfrm>
          <a:prstGeom prst="rect">
            <a:avLst/>
          </a:prstGeom>
          <a:noFill/>
        </p:spPr>
        <p:txBody>
          <a:bodyPr vert="horz" wrap="square" lIns="0" tIns="0" rIns="0" bIns="0" rtlCol="0" anchor="ctr" anchorCtr="0">
            <a:spAutoFit/>
          </a:bodyPr>
          <a:lstStyle/>
          <a:p>
            <a:pPr algn="ctr"/>
            <a:endParaRPr lang="en-US" sz="1000">
              <a:solidFill>
                <a:srgbClr val="1F497E"/>
              </a:solidFill>
              <a:latin typeface="Calibri" panose="020F0502020204030204" pitchFamily="34" charset="0"/>
            </a:endParaRPr>
          </a:p>
        </p:txBody>
      </p:sp>
      <p:sp>
        <p:nvSpPr>
          <p:cNvPr id="2156" name="OTLSHAPE_T_3b7ef35bcf9f4146aee2d0df24fa28e7_JoinedDate"/>
          <p:cNvSpPr txBox="1"/>
          <p:nvPr>
            <p:custDataLst>
              <p:tags r:id="rId122"/>
            </p:custDataLst>
          </p:nvPr>
        </p:nvSpPr>
        <p:spPr>
          <a:xfrm>
            <a:off x="9647825" y="3413464"/>
            <a:ext cx="1206500" cy="155025"/>
          </a:xfrm>
          <a:prstGeom prst="rect">
            <a:avLst/>
          </a:prstGeom>
          <a:noFill/>
        </p:spPr>
        <p:txBody>
          <a:bodyPr vert="horz" wrap="square" lIns="0" tIns="0" rIns="0" bIns="0" rtlCol="0" anchor="ctr" anchorCtr="0">
            <a:spAutoFit/>
          </a:bodyPr>
          <a:lstStyle/>
          <a:p>
            <a:r>
              <a:rPr lang="en-US" sz="1000" spc="-6" smtClean="0">
                <a:solidFill>
                  <a:srgbClr val="1F497E"/>
                </a:solidFill>
                <a:latin typeface="Calibri" panose="020F0502020204030204" pitchFamily="34" charset="0"/>
              </a:rPr>
              <a:t>4/11/2016 - 4/15/2016</a:t>
            </a:r>
            <a:endParaRPr lang="en-US" sz="1000" spc="-6">
              <a:solidFill>
                <a:srgbClr val="1F497E"/>
              </a:solidFill>
              <a:latin typeface="Calibri" panose="020F0502020204030204" pitchFamily="34" charset="0"/>
            </a:endParaRPr>
          </a:p>
        </p:txBody>
      </p:sp>
      <p:sp>
        <p:nvSpPr>
          <p:cNvPr id="2157" name="OTLSHAPE_T_3b7ef35bcf9f4146aee2d0df24fa28e7_Title"/>
          <p:cNvSpPr txBox="1"/>
          <p:nvPr>
            <p:custDataLst>
              <p:tags r:id="rId123"/>
            </p:custDataLst>
          </p:nvPr>
        </p:nvSpPr>
        <p:spPr>
          <a:xfrm>
            <a:off x="127000" y="3405717"/>
            <a:ext cx="1816100" cy="170519"/>
          </a:xfrm>
          <a:prstGeom prst="rect">
            <a:avLst/>
          </a:prstGeom>
          <a:noFill/>
        </p:spPr>
        <p:txBody>
          <a:bodyPr vert="horz" wrap="square" lIns="0" tIns="0" rIns="0" bIns="0" rtlCol="0" anchor="ctr" anchorCtr="0">
            <a:spAutoFit/>
          </a:bodyPr>
          <a:lstStyle/>
          <a:p>
            <a:r>
              <a:rPr lang="en-US" sz="1100" b="1" spc="-4" smtClean="0">
                <a:solidFill>
                  <a:schemeClr val="dk1"/>
                </a:solidFill>
                <a:latin typeface="Calibri" panose="020F0502020204030204" pitchFamily="34" charset="0"/>
              </a:rPr>
              <a:t>Closure &amp; Gen III Hand-Off Plan</a:t>
            </a:r>
            <a:endParaRPr lang="en-US" sz="1100" b="1" spc="-4">
              <a:solidFill>
                <a:schemeClr val="dk1"/>
              </a:solidFill>
              <a:latin typeface="Calibri" panose="020F0502020204030204" pitchFamily="34" charset="0"/>
            </a:endParaRPr>
          </a:p>
        </p:txBody>
      </p:sp>
      <p:sp>
        <p:nvSpPr>
          <p:cNvPr id="182" name="Title 1"/>
          <p:cNvSpPr>
            <a:spLocks noGrp="1"/>
          </p:cNvSpPr>
          <p:nvPr/>
        </p:nvSpPr>
        <p:spPr>
          <a:xfrm>
            <a:off x="2164026" y="266433"/>
            <a:ext cx="7386615" cy="760751"/>
          </a:xfrm>
          <a:prstGeom prst="rect">
            <a:avLst/>
          </a:prstGeom>
        </p:spPr>
        <p:txBody>
          <a:bodyPr vert="horz" lIns="91440" tIns="45720" rIns="91440" bIns="45720" rtlCol="0" anchor="b">
            <a:normAutofit fontScale="92500" lnSpcReduction="10000"/>
          </a:bodyPr>
          <a:lstStyle>
            <a:lvl1pPr algn="l" defTabSz="914400" rtl="0" eaLnBrk="1" latinLnBrk="0" hangingPunct="1">
              <a:spcBef>
                <a:spcPct val="0"/>
              </a:spcBef>
              <a:buNone/>
              <a:defRPr sz="3600" kern="1200">
                <a:solidFill>
                  <a:schemeClr val="bg1"/>
                </a:solidFill>
                <a:latin typeface="+mj-lt"/>
                <a:ea typeface="+mj-ea"/>
                <a:cs typeface="+mj-cs"/>
              </a:defRPr>
            </a:lvl1pPr>
          </a:lstStyle>
          <a:p>
            <a:pPr algn="ctr"/>
            <a:r>
              <a:rPr lang="en-US" sz="2400" dirty="0" smtClean="0">
                <a:solidFill>
                  <a:srgbClr val="DC4726"/>
                </a:solidFill>
                <a:latin typeface="+mn-lt"/>
              </a:rPr>
              <a:t>FAMU/FSU COE Synthetic Aperture Radar </a:t>
            </a:r>
          </a:p>
          <a:p>
            <a:pPr algn="ctr"/>
            <a:r>
              <a:rPr lang="en-US" sz="2400" dirty="0" smtClean="0">
                <a:solidFill>
                  <a:srgbClr val="DC4726"/>
                </a:solidFill>
                <a:latin typeface="+mn-lt"/>
              </a:rPr>
              <a:t>Spring 2016 Timeline</a:t>
            </a:r>
            <a:endParaRPr lang="en-US" sz="2400" dirty="0">
              <a:solidFill>
                <a:srgbClr val="DC4726"/>
              </a:solidFill>
              <a:latin typeface="+mn-lt"/>
            </a:endParaRPr>
          </a:p>
        </p:txBody>
      </p:sp>
      <p:sp>
        <p:nvSpPr>
          <p:cNvPr id="129" name="Footer Placeholder 2"/>
          <p:cNvSpPr txBox="1">
            <a:spLocks/>
          </p:cNvSpPr>
          <p:nvPr/>
        </p:nvSpPr>
        <p:spPr>
          <a:xfrm>
            <a:off x="526473" y="6454115"/>
            <a:ext cx="2335668" cy="365125"/>
          </a:xfrm>
          <a:prstGeom prst="rect">
            <a:avLst/>
          </a:prstGeom>
        </p:spPr>
        <p:txBody>
          <a:bodyPr vert="horz" lIns="91440" tIns="45720" rIns="91440" bIns="45720" rtlCol="0" anchor="ctr"/>
          <a:lstStyle>
            <a:defPPr>
              <a:defRPr lang="en-US"/>
            </a:defPPr>
            <a:lvl1pPr marL="0" algn="ctr" defTabSz="914400" rtl="0" eaLnBrk="1" latinLnBrk="0" hangingPunct="1">
              <a:defRPr sz="900" kern="1200" cap="all" baseline="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LUKE BALDWIN</a:t>
            </a:r>
            <a:endParaRPr lang="en-US" dirty="0"/>
          </a:p>
        </p:txBody>
      </p:sp>
    </p:spTree>
    <p:custDataLst>
      <p:tags r:id="rId1"/>
    </p:custDataLst>
    <p:extLst>
      <p:ext uri="{BB962C8B-B14F-4D97-AF65-F5344CB8AC3E}">
        <p14:creationId xmlns:p14="http://schemas.microsoft.com/office/powerpoint/2010/main" val="4806774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SAR Imager Team</a:t>
            </a:r>
            <a:endParaRPr lang="en-US"/>
          </a:p>
        </p:txBody>
      </p:sp>
      <p:sp>
        <p:nvSpPr>
          <p:cNvPr id="5" name="Slide Number Placeholder 4"/>
          <p:cNvSpPr>
            <a:spLocks noGrp="1"/>
          </p:cNvSpPr>
          <p:nvPr>
            <p:ph type="sldNum" sz="quarter" idx="12"/>
          </p:nvPr>
        </p:nvSpPr>
        <p:spPr/>
        <p:txBody>
          <a:bodyPr/>
          <a:lstStyle/>
          <a:p>
            <a:fld id="{703D5B72-A720-44FC-8017-B2C9BDBBADC0}" type="slidenum">
              <a:rPr lang="en-US" smtClean="0"/>
              <a:t>32</a:t>
            </a:fld>
            <a:endParaRPr lang="en-US"/>
          </a:p>
        </p:txBody>
      </p:sp>
    </p:spTree>
    <p:extLst>
      <p:ext uri="{BB962C8B-B14F-4D97-AF65-F5344CB8AC3E}">
        <p14:creationId xmlns:p14="http://schemas.microsoft.com/office/powerpoint/2010/main" val="167895552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Ø"/>
            </a:pPr>
            <a:r>
              <a:rPr lang="en-US" dirty="0">
                <a:hlinkClick r:id="rId2"/>
              </a:rPr>
              <a:t>http://stores.cumingmicrowave-online-store.com/c-ram-fac-3-x-24-x-24</a:t>
            </a:r>
            <a:r>
              <a:rPr lang="en-US" dirty="0" smtClean="0">
                <a:hlinkClick r:id="rId2"/>
              </a:rPr>
              <a:t>/</a:t>
            </a:r>
            <a:endParaRPr lang="en-US" dirty="0"/>
          </a:p>
          <a:p>
            <a:pPr>
              <a:buFont typeface="Wingdings" panose="05000000000000000000" pitchFamily="2" charset="2"/>
              <a:buChar char="Ø"/>
            </a:pPr>
            <a:r>
              <a:rPr lang="en-US" dirty="0" smtClean="0">
                <a:hlinkClick r:id="rId3"/>
              </a:rPr>
              <a:t>http</a:t>
            </a:r>
            <a:r>
              <a:rPr lang="en-US" dirty="0">
                <a:hlinkClick r:id="rId3"/>
              </a:rPr>
              <a:t>://www.eventfurniturehire.co.nz/catalog/product/gallery/id/99/image/109</a:t>
            </a:r>
            <a:r>
              <a:rPr lang="en-US" dirty="0" smtClean="0">
                <a:hlinkClick r:id="rId3"/>
              </a:rPr>
              <a:t>/</a:t>
            </a:r>
            <a:endParaRPr lang="en-US" dirty="0" smtClean="0"/>
          </a:p>
          <a:p>
            <a:pPr>
              <a:buFont typeface="Wingdings" panose="05000000000000000000" pitchFamily="2" charset="2"/>
              <a:buChar char="Ø"/>
            </a:pPr>
            <a:r>
              <a:rPr lang="en-US" dirty="0">
                <a:hlinkClick r:id="rId4"/>
              </a:rPr>
              <a:t>http://</a:t>
            </a:r>
            <a:r>
              <a:rPr lang="en-US" dirty="0" smtClean="0">
                <a:hlinkClick r:id="rId4"/>
              </a:rPr>
              <a:t>www.northerntool.com/shop/tools/product_200377214_200377214</a:t>
            </a:r>
            <a:endParaRPr lang="en-US" dirty="0" smtClean="0"/>
          </a:p>
          <a:p>
            <a:pPr>
              <a:buFont typeface="Wingdings" panose="05000000000000000000" pitchFamily="2" charset="2"/>
              <a:buChar char="Ø"/>
            </a:pPr>
            <a:endParaRPr lang="en-US" dirty="0"/>
          </a:p>
        </p:txBody>
      </p:sp>
      <p:sp>
        <p:nvSpPr>
          <p:cNvPr id="4" name="Footer Placeholder 3"/>
          <p:cNvSpPr>
            <a:spLocks noGrp="1"/>
          </p:cNvSpPr>
          <p:nvPr>
            <p:ph type="ftr" sz="quarter" idx="11"/>
          </p:nvPr>
        </p:nvSpPr>
        <p:spPr/>
        <p:txBody>
          <a:bodyPr/>
          <a:lstStyle/>
          <a:p>
            <a:r>
              <a:rPr lang="en-US" smtClean="0"/>
              <a:t>SAR Imager Team</a:t>
            </a:r>
            <a:endParaRPr lang="en-US"/>
          </a:p>
        </p:txBody>
      </p:sp>
      <p:sp>
        <p:nvSpPr>
          <p:cNvPr id="5" name="Slide Number Placeholder 4"/>
          <p:cNvSpPr>
            <a:spLocks noGrp="1"/>
          </p:cNvSpPr>
          <p:nvPr>
            <p:ph type="sldNum" sz="quarter" idx="12"/>
          </p:nvPr>
        </p:nvSpPr>
        <p:spPr/>
        <p:txBody>
          <a:bodyPr/>
          <a:lstStyle/>
          <a:p>
            <a:fld id="{703D5B72-A720-44FC-8017-B2C9BDBBADC0}" type="slidenum">
              <a:rPr lang="en-US" smtClean="0"/>
              <a:t>33</a:t>
            </a:fld>
            <a:endParaRPr lang="en-US"/>
          </a:p>
        </p:txBody>
      </p:sp>
    </p:spTree>
    <p:extLst>
      <p:ext uri="{BB962C8B-B14F-4D97-AF65-F5344CB8AC3E}">
        <p14:creationId xmlns:p14="http://schemas.microsoft.com/office/powerpoint/2010/main" val="140385053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FRAME</a:t>
            </a:r>
            <a:endParaRPr lang="en-US" dirty="0"/>
          </a:p>
        </p:txBody>
      </p:sp>
      <p:sp>
        <p:nvSpPr>
          <p:cNvPr id="4" name="Text Placeholder 3"/>
          <p:cNvSpPr>
            <a:spLocks noGrp="1"/>
          </p:cNvSpPr>
          <p:nvPr>
            <p:ph type="body" idx="2"/>
          </p:nvPr>
        </p:nvSpPr>
        <p:spPr>
          <a:xfrm>
            <a:off x="6245627" y="2036253"/>
            <a:ext cx="4937760" cy="4023360"/>
          </a:xfrm>
        </p:spPr>
        <p:txBody>
          <a:bodyPr/>
          <a:lstStyle/>
          <a:p>
            <a:pPr>
              <a:buFont typeface="Arial" panose="020B0604020202020204" pitchFamily="34" charset="0"/>
              <a:buChar char="•"/>
            </a:pPr>
            <a:endParaRPr lang="en-US" dirty="0" smtClean="0"/>
          </a:p>
        </p:txBody>
      </p:sp>
      <p:sp>
        <p:nvSpPr>
          <p:cNvPr id="5" name="Slide Number Placeholder 4"/>
          <p:cNvSpPr>
            <a:spLocks noGrp="1"/>
          </p:cNvSpPr>
          <p:nvPr>
            <p:ph type="sldNum" idx="12"/>
          </p:nvPr>
        </p:nvSpPr>
        <p:spPr/>
        <p:txBody>
          <a:bodyPr/>
          <a:lstStyle/>
          <a:p>
            <a:pPr marL="0" marR="0" lvl="0" indent="0" algn="r" rtl="0">
              <a:lnSpc>
                <a:spcPct val="100000"/>
              </a:lnSpc>
              <a:spcBef>
                <a:spcPts val="0"/>
              </a:spcBef>
              <a:spcAft>
                <a:spcPts val="0"/>
              </a:spcAft>
              <a:buClr>
                <a:srgbClr val="FFFFFF"/>
              </a:buClr>
              <a:buSzPct val="25000"/>
              <a:buFont typeface="Calibri"/>
              <a:buNone/>
            </a:pPr>
            <a:fld id="{00000000-1234-1234-1234-123412341234}" type="slidenum">
              <a:rPr lang="en-US" sz="1050" b="0" i="0" u="none" strike="noStrike" cap="none" baseline="0" smtClean="0">
                <a:solidFill>
                  <a:srgbClr val="FFFFFF"/>
                </a:solidFill>
                <a:latin typeface="Calibri"/>
                <a:ea typeface="Calibri"/>
                <a:cs typeface="Calibri"/>
                <a:sym typeface="Calibri"/>
                <a:rtl val="0"/>
              </a:rPr>
              <a:t>34</a:t>
            </a:fld>
            <a:endParaRPr lang="en-US" sz="1050" b="0" i="0" u="none" strike="noStrike" cap="none" baseline="0">
              <a:solidFill>
                <a:srgbClr val="FFFFFF"/>
              </a:solidFill>
              <a:latin typeface="Calibri"/>
              <a:ea typeface="Calibri"/>
              <a:cs typeface="Calibri"/>
              <a:sym typeface="Calibri"/>
              <a:rtl val="0"/>
            </a:endParaRPr>
          </a:p>
        </p:txBody>
      </p:sp>
      <p:sp>
        <p:nvSpPr>
          <p:cNvPr id="6" name="Footer Placeholder 5"/>
          <p:cNvSpPr>
            <a:spLocks noGrp="1"/>
          </p:cNvSpPr>
          <p:nvPr>
            <p:ph type="ftr" idx="11"/>
          </p:nvPr>
        </p:nvSpPr>
        <p:spPr/>
        <p:txBody>
          <a:bodyPr/>
          <a:lstStyle/>
          <a:p>
            <a:r>
              <a:rPr lang="en-US" smtClean="0"/>
              <a:t>SAR Imager Team</a:t>
            </a:r>
            <a:endParaRPr lang="en-US" dirty="0"/>
          </a:p>
        </p:txBody>
      </p:sp>
      <p:sp>
        <p:nvSpPr>
          <p:cNvPr id="7" name="TextBox 6"/>
          <p:cNvSpPr txBox="1"/>
          <p:nvPr/>
        </p:nvSpPr>
        <p:spPr>
          <a:xfrm>
            <a:off x="621324" y="6526931"/>
            <a:ext cx="1579418" cy="230832"/>
          </a:xfrm>
          <a:prstGeom prst="rect">
            <a:avLst/>
          </a:prstGeom>
          <a:noFill/>
        </p:spPr>
        <p:txBody>
          <a:bodyPr wrap="square" rtlCol="0">
            <a:spAutoFit/>
          </a:bodyPr>
          <a:lstStyle/>
          <a:p>
            <a:r>
              <a:rPr lang="en-US" sz="900" dirty="0" smtClean="0">
                <a:solidFill>
                  <a:schemeClr val="bg1"/>
                </a:solidFill>
                <a:latin typeface="Calibri" panose="020F0502020204030204" pitchFamily="34" charset="0"/>
              </a:rPr>
              <a:t>Kegan Stack</a:t>
            </a:r>
            <a:endParaRPr lang="en-US" sz="900" dirty="0">
              <a:solidFill>
                <a:schemeClr val="bg1"/>
              </a:solidFill>
              <a:latin typeface="Calibri" panose="020F0502020204030204" pitchFamily="34" charset="0"/>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6801" y="1845733"/>
            <a:ext cx="4881118" cy="4347355"/>
          </a:xfrm>
          <a:prstGeom prst="rect">
            <a:avLst/>
          </a:prstGeom>
        </p:spPr>
      </p:pic>
      <p:cxnSp>
        <p:nvCxnSpPr>
          <p:cNvPr id="14" name="Straight Connector 13"/>
          <p:cNvCxnSpPr/>
          <p:nvPr/>
        </p:nvCxnSpPr>
        <p:spPr>
          <a:xfrm flipV="1">
            <a:off x="5143500" y="3528753"/>
            <a:ext cx="0" cy="166254"/>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5354089" y="3520440"/>
            <a:ext cx="0" cy="16625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4773584" y="3528753"/>
            <a:ext cx="0" cy="166254"/>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4773584" y="3603567"/>
            <a:ext cx="369916" cy="831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5143500" y="3611880"/>
            <a:ext cx="210589"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5086347" y="3395164"/>
            <a:ext cx="400053" cy="200055"/>
          </a:xfrm>
          <a:prstGeom prst="rect">
            <a:avLst/>
          </a:prstGeom>
          <a:noFill/>
        </p:spPr>
        <p:txBody>
          <a:bodyPr wrap="square" rtlCol="0">
            <a:spAutoFit/>
          </a:bodyPr>
          <a:lstStyle/>
          <a:p>
            <a:r>
              <a:rPr lang="en-US" sz="700" dirty="0" smtClean="0">
                <a:latin typeface="Calibri" panose="020F0502020204030204" pitchFamily="34" charset="0"/>
              </a:rPr>
              <a:t>3.54</a:t>
            </a:r>
            <a:r>
              <a:rPr lang="en-US" sz="700" dirty="0" smtClean="0"/>
              <a:t>”</a:t>
            </a:r>
            <a:endParaRPr lang="en-US" sz="700" dirty="0"/>
          </a:p>
        </p:txBody>
      </p:sp>
      <p:sp>
        <p:nvSpPr>
          <p:cNvPr id="27" name="TextBox 26"/>
          <p:cNvSpPr txBox="1"/>
          <p:nvPr/>
        </p:nvSpPr>
        <p:spPr>
          <a:xfrm>
            <a:off x="4792635" y="3395164"/>
            <a:ext cx="383076" cy="200055"/>
          </a:xfrm>
          <a:prstGeom prst="rect">
            <a:avLst/>
          </a:prstGeom>
          <a:noFill/>
        </p:spPr>
        <p:txBody>
          <a:bodyPr wrap="square" rtlCol="0">
            <a:spAutoFit/>
          </a:bodyPr>
          <a:lstStyle/>
          <a:p>
            <a:r>
              <a:rPr lang="en-US" sz="700" dirty="0" smtClean="0">
                <a:latin typeface="Calibri" panose="020F0502020204030204" pitchFamily="34" charset="0"/>
              </a:rPr>
              <a:t>7.09”</a:t>
            </a:r>
            <a:endParaRPr lang="en-US" sz="700" dirty="0">
              <a:latin typeface="Calibri" panose="020F0502020204030204" pitchFamily="34" charset="0"/>
            </a:endParaRPr>
          </a:p>
        </p:txBody>
      </p:sp>
      <p:cxnSp>
        <p:nvCxnSpPr>
          <p:cNvPr id="29" name="Straight Connector 28"/>
          <p:cNvCxnSpPr/>
          <p:nvPr/>
        </p:nvCxnSpPr>
        <p:spPr>
          <a:xfrm>
            <a:off x="5691074" y="6084047"/>
            <a:ext cx="25790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5820026" y="1899521"/>
            <a:ext cx="10265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5922682" y="1899521"/>
            <a:ext cx="26296" cy="418452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5772214" y="3932517"/>
            <a:ext cx="513609" cy="230832"/>
          </a:xfrm>
          <a:prstGeom prst="rect">
            <a:avLst/>
          </a:prstGeom>
          <a:solidFill>
            <a:schemeClr val="bg1"/>
          </a:solidFill>
        </p:spPr>
        <p:txBody>
          <a:bodyPr wrap="square" rtlCol="0">
            <a:spAutoFit/>
          </a:bodyPr>
          <a:lstStyle/>
          <a:p>
            <a:r>
              <a:rPr lang="en-US" sz="900" dirty="0" smtClean="0">
                <a:latin typeface="Calibri" panose="020F0502020204030204" pitchFamily="34" charset="0"/>
              </a:rPr>
              <a:t>70”</a:t>
            </a:r>
            <a:endParaRPr lang="en-US" sz="900" dirty="0">
              <a:latin typeface="Calibri" panose="020F0502020204030204" pitchFamily="34" charset="0"/>
            </a:endParaRPr>
          </a:p>
        </p:txBody>
      </p:sp>
      <p:cxnSp>
        <p:nvCxnSpPr>
          <p:cNvPr id="40" name="Straight Connector 39"/>
          <p:cNvCxnSpPr/>
          <p:nvPr/>
        </p:nvCxnSpPr>
        <p:spPr>
          <a:xfrm flipV="1">
            <a:off x="1882588" y="1737358"/>
            <a:ext cx="0" cy="108375"/>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V="1">
            <a:off x="5772214" y="1737358"/>
            <a:ext cx="1474" cy="108375"/>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1882588" y="1845733"/>
            <a:ext cx="3889626"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4127353" y="1759474"/>
            <a:ext cx="390859" cy="230832"/>
          </a:xfrm>
          <a:prstGeom prst="rect">
            <a:avLst/>
          </a:prstGeom>
          <a:solidFill>
            <a:schemeClr val="bg1"/>
          </a:solidFill>
        </p:spPr>
        <p:txBody>
          <a:bodyPr wrap="square" rtlCol="0">
            <a:spAutoFit/>
          </a:bodyPr>
          <a:lstStyle/>
          <a:p>
            <a:r>
              <a:rPr lang="en-US" sz="900" dirty="0" smtClean="0">
                <a:latin typeface="Calibri" panose="020F0502020204030204" pitchFamily="34" charset="0"/>
              </a:rPr>
              <a:t>66”</a:t>
            </a:r>
            <a:endParaRPr lang="en-US" sz="900" dirty="0">
              <a:latin typeface="Calibri" panose="020F0502020204030204" pitchFamily="34" charset="0"/>
            </a:endParaRPr>
          </a:p>
        </p:txBody>
      </p:sp>
      <p:cxnSp>
        <p:nvCxnSpPr>
          <p:cNvPr id="52" name="Straight Arrow Connector 51"/>
          <p:cNvCxnSpPr/>
          <p:nvPr/>
        </p:nvCxnSpPr>
        <p:spPr>
          <a:xfrm flipV="1">
            <a:off x="3955312" y="3469318"/>
            <a:ext cx="492807" cy="22569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4311329" y="3279748"/>
            <a:ext cx="431476" cy="230832"/>
          </a:xfrm>
          <a:prstGeom prst="rect">
            <a:avLst/>
          </a:prstGeom>
          <a:noFill/>
        </p:spPr>
        <p:txBody>
          <a:bodyPr wrap="square" rtlCol="0">
            <a:spAutoFit/>
          </a:bodyPr>
          <a:lstStyle/>
          <a:p>
            <a:r>
              <a:rPr lang="en-US" sz="900" dirty="0" smtClean="0">
                <a:latin typeface="Calibri" panose="020F0502020204030204" pitchFamily="34" charset="0"/>
              </a:rPr>
              <a:t>30”</a:t>
            </a:r>
            <a:endParaRPr lang="en-US" sz="900" dirty="0">
              <a:latin typeface="Calibri" panose="020F0502020204030204" pitchFamily="34" charset="0"/>
            </a:endParaRPr>
          </a:p>
        </p:txBody>
      </p:sp>
    </p:spTree>
    <p:extLst>
      <p:ext uri="{BB962C8B-B14F-4D97-AF65-F5344CB8AC3E}">
        <p14:creationId xmlns:p14="http://schemas.microsoft.com/office/powerpoint/2010/main" val="409150077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Structure Examination: V1</a:t>
            </a:r>
            <a:endParaRPr lang="en-US" dirty="0"/>
          </a:p>
        </p:txBody>
      </p:sp>
      <p:sp>
        <p:nvSpPr>
          <p:cNvPr id="3" name="Content Placeholder 2"/>
          <p:cNvSpPr>
            <a:spLocks noGrp="1"/>
          </p:cNvSpPr>
          <p:nvPr>
            <p:ph sz="half" idx="1"/>
          </p:nvPr>
        </p:nvSpPr>
        <p:spPr>
          <a:xfrm>
            <a:off x="1097280" y="1819976"/>
            <a:ext cx="4937760" cy="4023359"/>
          </a:xfrm>
        </p:spPr>
        <p:txBody>
          <a:bodyPr/>
          <a:lstStyle/>
          <a:p>
            <a:pPr>
              <a:buFont typeface="Wingdings" panose="05000000000000000000" pitchFamily="2" charset="2"/>
              <a:buChar char="Ø"/>
            </a:pPr>
            <a:r>
              <a:rPr lang="en-US" dirty="0" smtClean="0"/>
              <a:t> 8020 Aluminum Beams</a:t>
            </a:r>
          </a:p>
          <a:p>
            <a:pPr lvl="1">
              <a:buFont typeface="Wingdings" panose="05000000000000000000" pitchFamily="2" charset="2"/>
              <a:buChar char="Ø"/>
            </a:pPr>
            <a:r>
              <a:rPr lang="en-US" dirty="0" smtClean="0"/>
              <a:t>Provide excellent weight to strength ratio</a:t>
            </a:r>
          </a:p>
          <a:p>
            <a:pPr lvl="1">
              <a:buFont typeface="Wingdings" panose="05000000000000000000" pitchFamily="2" charset="2"/>
              <a:buChar char="Ø"/>
            </a:pPr>
            <a:r>
              <a:rPr lang="en-US" dirty="0" smtClean="0"/>
              <a:t>Easy to assemble</a:t>
            </a:r>
          </a:p>
          <a:p>
            <a:pPr lvl="1">
              <a:buFont typeface="Wingdings" panose="05000000000000000000" pitchFamily="2" charset="2"/>
              <a:buChar char="Ø"/>
            </a:pPr>
            <a:r>
              <a:rPr lang="en-US" dirty="0" smtClean="0"/>
              <a:t>Light Machining Required</a:t>
            </a:r>
          </a:p>
          <a:p>
            <a:pPr lvl="1">
              <a:buFont typeface="Wingdings" panose="05000000000000000000" pitchFamily="2" charset="2"/>
              <a:buChar char="Ø"/>
            </a:pPr>
            <a:r>
              <a:rPr lang="en-US" dirty="0" smtClean="0"/>
              <a:t>Joined together by ¼-20 screws and plates</a:t>
            </a:r>
          </a:p>
          <a:p>
            <a:pPr lvl="1">
              <a:buFont typeface="Wingdings" panose="05000000000000000000" pitchFamily="2" charset="2"/>
              <a:buChar char="Ø"/>
            </a:pPr>
            <a:r>
              <a:rPr lang="en-US" dirty="0" smtClean="0"/>
              <a:t>Recommended to us from Mike Blue</a:t>
            </a:r>
          </a:p>
          <a:p>
            <a:pPr>
              <a:buFont typeface="Wingdings" panose="05000000000000000000" pitchFamily="2" charset="2"/>
              <a:buChar char="Ø"/>
            </a:pPr>
            <a:r>
              <a:rPr lang="en-US" dirty="0" smtClean="0"/>
              <a:t> Horns  mounted to the front pointing normal to the beam</a:t>
            </a:r>
          </a:p>
          <a:p>
            <a:pPr>
              <a:buFont typeface="Wingdings" panose="05000000000000000000" pitchFamily="2" charset="2"/>
              <a:buChar char="Ø"/>
            </a:pPr>
            <a:endParaRPr lang="en-US" dirty="0" smtClean="0"/>
          </a:p>
          <a:p>
            <a:pPr lvl="1">
              <a:buFont typeface="Wingdings" panose="05000000000000000000" pitchFamily="2" charset="2"/>
              <a:buChar char="Ø"/>
            </a:pPr>
            <a:endParaRPr lang="en-US" dirty="0"/>
          </a:p>
        </p:txBody>
      </p:sp>
      <p:pic>
        <p:nvPicPr>
          <p:cNvPr id="8" name="Picture 7" descr="C:\Users\Luke\Desktop\FSU Classes\Engineering\15c Fall\EML 4551\Brainstorm Designs Luke\80-20\80-20 3D.jpg"/>
          <p:cNvPicPr/>
          <p:nvPr/>
        </p:nvPicPr>
        <p:blipFill>
          <a:blip r:embed="rId2">
            <a:extLst>
              <a:ext uri="{28A0092B-C50C-407E-A947-70E740481C1C}">
                <a14:useLocalDpi xmlns:a14="http://schemas.microsoft.com/office/drawing/2010/main" val="0"/>
              </a:ext>
            </a:extLst>
          </a:blip>
          <a:srcRect/>
          <a:stretch>
            <a:fillRect/>
          </a:stretch>
        </p:blipFill>
        <p:spPr bwMode="auto">
          <a:xfrm>
            <a:off x="6332537" y="2323321"/>
            <a:ext cx="5579377" cy="3460482"/>
          </a:xfrm>
          <a:prstGeom prst="rect">
            <a:avLst/>
          </a:prstGeom>
          <a:noFill/>
          <a:ln>
            <a:noFill/>
          </a:ln>
        </p:spPr>
      </p:pic>
      <p:cxnSp>
        <p:nvCxnSpPr>
          <p:cNvPr id="9" name="Straight Arrow Connector 8"/>
          <p:cNvCxnSpPr/>
          <p:nvPr/>
        </p:nvCxnSpPr>
        <p:spPr>
          <a:xfrm>
            <a:off x="7848060" y="5353589"/>
            <a:ext cx="2444256" cy="71120"/>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cxnSp>
        <p:nvCxnSpPr>
          <p:cNvPr id="10" name="Straight Arrow Connector 9"/>
          <p:cNvCxnSpPr/>
          <p:nvPr/>
        </p:nvCxnSpPr>
        <p:spPr>
          <a:xfrm flipH="1" flipV="1">
            <a:off x="8691007" y="2413591"/>
            <a:ext cx="265430" cy="2939998"/>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11" name="Text Box 2"/>
          <p:cNvSpPr txBox="1">
            <a:spLocks noChangeArrowheads="1"/>
          </p:cNvSpPr>
          <p:nvPr/>
        </p:nvSpPr>
        <p:spPr bwMode="auto">
          <a:xfrm>
            <a:off x="9326244" y="5370686"/>
            <a:ext cx="541655" cy="287020"/>
          </a:xfrm>
          <a:prstGeom prst="rect">
            <a:avLst/>
          </a:prstGeom>
          <a:noFill/>
          <a:ln w="9525">
            <a:noFill/>
            <a:miter lim="800000"/>
            <a:headEnd/>
            <a:tailEnd/>
          </a:ln>
        </p:spPr>
        <p:txBody>
          <a:bodyPr rot="0" vert="horz" wrap="square" lIns="91440" tIns="45720" rIns="91440" bIns="45720" anchor="t" anchorCtr="0">
            <a:noAutofit/>
          </a:bodyPr>
          <a:lstStyle/>
          <a:p>
            <a:pPr marL="0" marR="0" algn="just">
              <a:lnSpc>
                <a:spcPct val="150000"/>
              </a:lnSpc>
              <a:spcBef>
                <a:spcPts val="0"/>
              </a:spcBef>
              <a:spcAft>
                <a:spcPts val="600"/>
              </a:spcAft>
            </a:pPr>
            <a:r>
              <a:rPr lang="en-US" sz="1200" dirty="0">
                <a:effectLst/>
                <a:latin typeface="Times New Roman"/>
                <a:ea typeface="Times New Roman"/>
              </a:rPr>
              <a:t>64”</a:t>
            </a:r>
          </a:p>
        </p:txBody>
      </p:sp>
      <p:sp>
        <p:nvSpPr>
          <p:cNvPr id="14" name="Text Box 2"/>
          <p:cNvSpPr txBox="1">
            <a:spLocks noChangeArrowheads="1"/>
          </p:cNvSpPr>
          <p:nvPr/>
        </p:nvSpPr>
        <p:spPr bwMode="auto">
          <a:xfrm>
            <a:off x="8414782" y="3258351"/>
            <a:ext cx="541655" cy="287020"/>
          </a:xfrm>
          <a:prstGeom prst="rect">
            <a:avLst/>
          </a:prstGeom>
          <a:noFill/>
          <a:ln w="9525">
            <a:noFill/>
            <a:miter lim="800000"/>
            <a:headEnd/>
            <a:tailEnd/>
          </a:ln>
        </p:spPr>
        <p:txBody>
          <a:bodyPr rot="0" vert="horz" wrap="square" lIns="91440" tIns="45720" rIns="91440" bIns="45720" anchor="t" anchorCtr="0">
            <a:noAutofit/>
          </a:bodyPr>
          <a:lstStyle/>
          <a:p>
            <a:pPr marL="0" marR="0" algn="just">
              <a:lnSpc>
                <a:spcPct val="150000"/>
              </a:lnSpc>
              <a:spcBef>
                <a:spcPts val="0"/>
              </a:spcBef>
              <a:spcAft>
                <a:spcPts val="600"/>
              </a:spcAft>
            </a:pPr>
            <a:r>
              <a:rPr lang="en-US" sz="1200" dirty="0" smtClean="0">
                <a:effectLst/>
                <a:latin typeface="Times New Roman"/>
                <a:ea typeface="Times New Roman"/>
              </a:rPr>
              <a:t>61”</a:t>
            </a:r>
            <a:endParaRPr lang="en-US" sz="1200" dirty="0">
              <a:effectLst/>
              <a:latin typeface="Times New Roman"/>
              <a:ea typeface="Times New Roman"/>
            </a:endParaRPr>
          </a:p>
        </p:txBody>
      </p:sp>
      <p:pic>
        <p:nvPicPr>
          <p:cNvPr id="1027" name="Picture 3" descr="C:\Users\Luke Baldwin\Desktop\Engineering\1 - Senior Design\Brainstorm Designs Luke\101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78101" y="4241620"/>
            <a:ext cx="2743200" cy="2072202"/>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sz="quarter" idx="11"/>
          </p:nvPr>
        </p:nvSpPr>
        <p:spPr/>
        <p:txBody>
          <a:bodyPr/>
          <a:lstStyle/>
          <a:p>
            <a:r>
              <a:rPr lang="en-US" smtClean="0"/>
              <a:t>SAR Imager Team</a:t>
            </a:r>
            <a:endParaRPr lang="en-US"/>
          </a:p>
        </p:txBody>
      </p:sp>
      <p:sp>
        <p:nvSpPr>
          <p:cNvPr id="5" name="Slide Number Placeholder 4"/>
          <p:cNvSpPr>
            <a:spLocks noGrp="1"/>
          </p:cNvSpPr>
          <p:nvPr>
            <p:ph type="sldNum" sz="quarter" idx="12"/>
          </p:nvPr>
        </p:nvSpPr>
        <p:spPr/>
        <p:txBody>
          <a:bodyPr/>
          <a:lstStyle/>
          <a:p>
            <a:fld id="{703D5B72-A720-44FC-8017-B2C9BDBBADC0}" type="slidenum">
              <a:rPr lang="en-US" smtClean="0"/>
              <a:t>35</a:t>
            </a:fld>
            <a:endParaRPr lang="en-US"/>
          </a:p>
        </p:txBody>
      </p:sp>
    </p:spTree>
    <p:extLst>
      <p:ext uri="{BB962C8B-B14F-4D97-AF65-F5344CB8AC3E}">
        <p14:creationId xmlns:p14="http://schemas.microsoft.com/office/powerpoint/2010/main" val="79969544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Structure Examination: </a:t>
            </a:r>
            <a:r>
              <a:rPr lang="en-US" dirty="0" smtClean="0"/>
              <a:t>V2</a:t>
            </a:r>
            <a:endParaRPr lang="en-US" dirty="0"/>
          </a:p>
        </p:txBody>
      </p:sp>
      <p:pic>
        <p:nvPicPr>
          <p:cNvPr id="10" name="Content Placeholder 9"/>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6372224" y="2101598"/>
            <a:ext cx="5133975" cy="3673020"/>
          </a:xfrm>
        </p:spPr>
      </p:pic>
      <p:cxnSp>
        <p:nvCxnSpPr>
          <p:cNvPr id="7" name="Straight Arrow Connector 6"/>
          <p:cNvCxnSpPr/>
          <p:nvPr/>
        </p:nvCxnSpPr>
        <p:spPr>
          <a:xfrm>
            <a:off x="8590597" y="2178844"/>
            <a:ext cx="52705" cy="3204526"/>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cxnSp>
        <p:nvCxnSpPr>
          <p:cNvPr id="8" name="Straight Arrow Connector 7"/>
          <p:cNvCxnSpPr/>
          <p:nvPr/>
        </p:nvCxnSpPr>
        <p:spPr>
          <a:xfrm>
            <a:off x="7519035" y="5314314"/>
            <a:ext cx="2736215" cy="207011"/>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9" name="Text Box 2"/>
          <p:cNvSpPr txBox="1">
            <a:spLocks noChangeArrowheads="1"/>
          </p:cNvSpPr>
          <p:nvPr/>
        </p:nvSpPr>
        <p:spPr bwMode="auto">
          <a:xfrm>
            <a:off x="9227820" y="5521325"/>
            <a:ext cx="956310" cy="439420"/>
          </a:xfrm>
          <a:prstGeom prst="rect">
            <a:avLst/>
          </a:prstGeom>
          <a:noFill/>
          <a:ln w="9525">
            <a:noFill/>
            <a:miter lim="800000"/>
            <a:headEnd/>
            <a:tailEnd/>
          </a:ln>
        </p:spPr>
        <p:txBody>
          <a:bodyPr rot="0" vert="horz" wrap="square" lIns="91440" tIns="45720" rIns="91440" bIns="45720" anchor="t" anchorCtr="0">
            <a:spAutoFit/>
          </a:bodyPr>
          <a:lstStyle/>
          <a:p>
            <a:pPr marL="0" marR="0" algn="just">
              <a:lnSpc>
                <a:spcPct val="150000"/>
              </a:lnSpc>
              <a:spcBef>
                <a:spcPts val="0"/>
              </a:spcBef>
              <a:spcAft>
                <a:spcPts val="600"/>
              </a:spcAft>
            </a:pPr>
            <a:r>
              <a:rPr lang="en-US" sz="1200" dirty="0">
                <a:effectLst/>
                <a:latin typeface="Times New Roman"/>
                <a:ea typeface="Times New Roman"/>
              </a:rPr>
              <a:t>63.65”</a:t>
            </a:r>
          </a:p>
        </p:txBody>
      </p:sp>
      <p:sp>
        <p:nvSpPr>
          <p:cNvPr id="11" name="Content Placeholder 2"/>
          <p:cNvSpPr>
            <a:spLocks noGrp="1"/>
          </p:cNvSpPr>
          <p:nvPr>
            <p:ph sz="half" idx="1"/>
          </p:nvPr>
        </p:nvSpPr>
        <p:spPr>
          <a:xfrm>
            <a:off x="1097280" y="1845734"/>
            <a:ext cx="4937760" cy="4023359"/>
          </a:xfrm>
        </p:spPr>
        <p:txBody>
          <a:bodyPr>
            <a:normAutofit/>
          </a:bodyPr>
          <a:lstStyle/>
          <a:p>
            <a:pPr>
              <a:buFont typeface="Wingdings" panose="05000000000000000000" pitchFamily="2" charset="2"/>
              <a:buChar char="Ø"/>
            </a:pPr>
            <a:r>
              <a:rPr lang="en-US" sz="2400" dirty="0" smtClean="0"/>
              <a:t> Solid Aluminum Beams</a:t>
            </a:r>
          </a:p>
          <a:p>
            <a:pPr lvl="1">
              <a:buFont typeface="Wingdings" panose="05000000000000000000" pitchFamily="2" charset="2"/>
              <a:buChar char="Ø"/>
            </a:pPr>
            <a:r>
              <a:rPr lang="en-US" sz="2000" dirty="0" smtClean="0"/>
              <a:t>Similar Design as last year’s rendition</a:t>
            </a:r>
          </a:p>
          <a:p>
            <a:pPr lvl="1">
              <a:buFont typeface="Wingdings" panose="05000000000000000000" pitchFamily="2" charset="2"/>
              <a:buChar char="Ø"/>
            </a:pPr>
            <a:r>
              <a:rPr lang="en-US" sz="2000" dirty="0" smtClean="0"/>
              <a:t>Number of beams reduced</a:t>
            </a:r>
          </a:p>
          <a:p>
            <a:pPr lvl="1">
              <a:buFont typeface="Wingdings" panose="05000000000000000000" pitchFamily="2" charset="2"/>
              <a:buChar char="Ø"/>
            </a:pPr>
            <a:r>
              <a:rPr lang="en-US" sz="2000" dirty="0" smtClean="0"/>
              <a:t>Welded together for better strength</a:t>
            </a:r>
          </a:p>
          <a:p>
            <a:pPr lvl="1">
              <a:buFont typeface="Wingdings" panose="05000000000000000000" pitchFamily="2" charset="2"/>
              <a:buChar char="Ø"/>
            </a:pPr>
            <a:r>
              <a:rPr lang="en-US" sz="2000" dirty="0" smtClean="0"/>
              <a:t>Heavy Machining Required</a:t>
            </a:r>
          </a:p>
          <a:p>
            <a:pPr>
              <a:buFont typeface="Wingdings" panose="05000000000000000000" pitchFamily="2" charset="2"/>
              <a:buChar char="Ø"/>
            </a:pPr>
            <a:r>
              <a:rPr lang="en-US" sz="2400" dirty="0" smtClean="0"/>
              <a:t> Horns sandwich mounted between two 5” beams</a:t>
            </a:r>
          </a:p>
          <a:p>
            <a:pPr>
              <a:buFont typeface="Wingdings" panose="05000000000000000000" pitchFamily="2" charset="2"/>
              <a:buChar char="Ø"/>
            </a:pPr>
            <a:r>
              <a:rPr lang="en-US" sz="2400" dirty="0" smtClean="0"/>
              <a:t> Design ultimately rejected  due to 	machining difficulty </a:t>
            </a:r>
          </a:p>
          <a:p>
            <a:pPr>
              <a:buFont typeface="Wingdings" panose="05000000000000000000" pitchFamily="2" charset="2"/>
              <a:buChar char="Ø"/>
            </a:pPr>
            <a:endParaRPr lang="en-US" sz="2400" dirty="0" smtClean="0"/>
          </a:p>
          <a:p>
            <a:pPr lvl="1">
              <a:buFont typeface="Wingdings" panose="05000000000000000000" pitchFamily="2" charset="2"/>
              <a:buChar char="Ø"/>
            </a:pPr>
            <a:endParaRPr lang="en-US" sz="2000" dirty="0"/>
          </a:p>
        </p:txBody>
      </p:sp>
      <p:sp>
        <p:nvSpPr>
          <p:cNvPr id="16" name="Text Box 2"/>
          <p:cNvSpPr txBox="1">
            <a:spLocks noChangeArrowheads="1"/>
          </p:cNvSpPr>
          <p:nvPr/>
        </p:nvSpPr>
        <p:spPr bwMode="auto">
          <a:xfrm>
            <a:off x="7877810" y="2756989"/>
            <a:ext cx="2377440" cy="439420"/>
          </a:xfrm>
          <a:prstGeom prst="rect">
            <a:avLst/>
          </a:prstGeom>
          <a:noFill/>
          <a:ln w="9525">
            <a:noFill/>
            <a:miter lim="800000"/>
            <a:headEnd/>
            <a:tailEnd/>
          </a:ln>
        </p:spPr>
        <p:txBody>
          <a:bodyPr rot="0" vert="horz" wrap="square" lIns="91440" tIns="45720" rIns="91440" bIns="45720" anchor="t" anchorCtr="0">
            <a:spAutoFit/>
          </a:bodyPr>
          <a:lstStyle/>
          <a:p>
            <a:pPr marL="0" marR="0" algn="just">
              <a:lnSpc>
                <a:spcPct val="150000"/>
              </a:lnSpc>
              <a:spcBef>
                <a:spcPts val="0"/>
              </a:spcBef>
              <a:spcAft>
                <a:spcPts val="600"/>
              </a:spcAft>
            </a:pPr>
            <a:r>
              <a:rPr lang="en-US" sz="1200">
                <a:effectLst/>
                <a:latin typeface="Times New Roman"/>
                <a:ea typeface="Times New Roman"/>
              </a:rPr>
              <a:t>64.55”</a:t>
            </a:r>
          </a:p>
        </p:txBody>
      </p:sp>
      <p:sp>
        <p:nvSpPr>
          <p:cNvPr id="3" name="Footer Placeholder 2"/>
          <p:cNvSpPr>
            <a:spLocks noGrp="1"/>
          </p:cNvSpPr>
          <p:nvPr>
            <p:ph type="ftr" sz="quarter" idx="11"/>
          </p:nvPr>
        </p:nvSpPr>
        <p:spPr/>
        <p:txBody>
          <a:bodyPr/>
          <a:lstStyle/>
          <a:p>
            <a:r>
              <a:rPr lang="en-US" smtClean="0"/>
              <a:t>SAR Imager Team</a:t>
            </a:r>
            <a:endParaRPr lang="en-US"/>
          </a:p>
        </p:txBody>
      </p:sp>
      <p:sp>
        <p:nvSpPr>
          <p:cNvPr id="4" name="Slide Number Placeholder 3"/>
          <p:cNvSpPr>
            <a:spLocks noGrp="1"/>
          </p:cNvSpPr>
          <p:nvPr>
            <p:ph type="sldNum" sz="quarter" idx="12"/>
          </p:nvPr>
        </p:nvSpPr>
        <p:spPr/>
        <p:txBody>
          <a:bodyPr/>
          <a:lstStyle/>
          <a:p>
            <a:fld id="{703D5B72-A720-44FC-8017-B2C9BDBBADC0}" type="slidenum">
              <a:rPr lang="en-US" smtClean="0"/>
              <a:t>36</a:t>
            </a:fld>
            <a:endParaRPr lang="en-US"/>
          </a:p>
        </p:txBody>
      </p:sp>
    </p:spTree>
    <p:extLst>
      <p:ext uri="{BB962C8B-B14F-4D97-AF65-F5344CB8AC3E}">
        <p14:creationId xmlns:p14="http://schemas.microsoft.com/office/powerpoint/2010/main" val="156506199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2190750" y="133350"/>
            <a:ext cx="8039100" cy="6503987"/>
          </a:xfrm>
        </p:spPr>
      </p:pic>
      <p:sp>
        <p:nvSpPr>
          <p:cNvPr id="5" name="TextBox 4"/>
          <p:cNvSpPr txBox="1"/>
          <p:nvPr/>
        </p:nvSpPr>
        <p:spPr>
          <a:xfrm>
            <a:off x="2981325" y="971550"/>
            <a:ext cx="2447925" cy="369332"/>
          </a:xfrm>
          <a:prstGeom prst="rect">
            <a:avLst/>
          </a:prstGeom>
          <a:noFill/>
        </p:spPr>
        <p:txBody>
          <a:bodyPr wrap="square" rtlCol="0">
            <a:spAutoFit/>
          </a:bodyPr>
          <a:lstStyle/>
          <a:p>
            <a:r>
              <a:rPr lang="en-US" dirty="0" smtClean="0"/>
              <a:t>(INCHES)</a:t>
            </a:r>
            <a:endParaRPr lang="en-US" dirty="0"/>
          </a:p>
        </p:txBody>
      </p:sp>
      <p:sp>
        <p:nvSpPr>
          <p:cNvPr id="2" name="Footer Placeholder 1"/>
          <p:cNvSpPr>
            <a:spLocks noGrp="1"/>
          </p:cNvSpPr>
          <p:nvPr>
            <p:ph type="ftr" sz="quarter" idx="11"/>
          </p:nvPr>
        </p:nvSpPr>
        <p:spPr/>
        <p:txBody>
          <a:bodyPr/>
          <a:lstStyle/>
          <a:p>
            <a:r>
              <a:rPr lang="en-US" smtClean="0"/>
              <a:t>SAR Imager Team</a:t>
            </a:r>
            <a:endParaRPr lang="en-US"/>
          </a:p>
        </p:txBody>
      </p:sp>
      <p:sp>
        <p:nvSpPr>
          <p:cNvPr id="3" name="Slide Number Placeholder 2"/>
          <p:cNvSpPr>
            <a:spLocks noGrp="1"/>
          </p:cNvSpPr>
          <p:nvPr>
            <p:ph type="sldNum" sz="quarter" idx="12"/>
          </p:nvPr>
        </p:nvSpPr>
        <p:spPr/>
        <p:txBody>
          <a:bodyPr/>
          <a:lstStyle/>
          <a:p>
            <a:fld id="{703D5B72-A720-44FC-8017-B2C9BDBBADC0}" type="slidenum">
              <a:rPr lang="en-US" smtClean="0"/>
              <a:t>37</a:t>
            </a:fld>
            <a:endParaRPr lang="en-US"/>
          </a:p>
        </p:txBody>
      </p:sp>
    </p:spTree>
    <p:extLst>
      <p:ext uri="{BB962C8B-B14F-4D97-AF65-F5344CB8AC3E}">
        <p14:creationId xmlns:p14="http://schemas.microsoft.com/office/powerpoint/2010/main" val="323051155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Shape 123"/>
          <p:cNvSpPr txBox="1">
            <a:spLocks noGrp="1"/>
          </p:cNvSpPr>
          <p:nvPr>
            <p:ph type="title"/>
          </p:nvPr>
        </p:nvSpPr>
        <p:spPr>
          <a:xfrm>
            <a:off x="1068387" y="394977"/>
            <a:ext cx="10058398" cy="1450755"/>
          </a:xfrm>
          <a:prstGeom prst="rect">
            <a:avLst/>
          </a:prstGeom>
          <a:noFill/>
          <a:ln>
            <a:noFill/>
          </a:ln>
        </p:spPr>
        <p:txBody>
          <a:bodyPr lIns="91425" tIns="45700" rIns="91425" bIns="45700" anchor="b" anchorCtr="0">
            <a:noAutofit/>
          </a:bodyPr>
          <a:lstStyle/>
          <a:p>
            <a:pPr marL="0" marR="0" lvl="0" indent="0" algn="l" rtl="0">
              <a:lnSpc>
                <a:spcPct val="85000"/>
              </a:lnSpc>
              <a:spcBef>
                <a:spcPts val="0"/>
              </a:spcBef>
              <a:spcAft>
                <a:spcPts val="0"/>
              </a:spcAft>
              <a:buClr>
                <a:srgbClr val="3F3F3F"/>
              </a:buClr>
              <a:buSzPct val="25000"/>
              <a:buFont typeface="Calibri"/>
              <a:buNone/>
            </a:pPr>
            <a:r>
              <a:rPr lang="en-US" sz="4800" b="0" i="0" u="none" strike="noStrike" cap="none" baseline="0" dirty="0" smtClean="0">
                <a:solidFill>
                  <a:srgbClr val="3F3F3F"/>
                </a:solidFill>
                <a:latin typeface="Calibri"/>
                <a:ea typeface="Calibri"/>
                <a:cs typeface="Calibri"/>
                <a:sym typeface="Calibri"/>
                <a:rtl val="0"/>
              </a:rPr>
              <a:t>Safety </a:t>
            </a:r>
            <a:endParaRPr lang="en-US" sz="4800" b="0" i="0" u="none" strike="noStrike" cap="none" baseline="0" dirty="0">
              <a:solidFill>
                <a:srgbClr val="3F3F3F"/>
              </a:solidFill>
              <a:latin typeface="Calibri"/>
              <a:ea typeface="Calibri"/>
              <a:cs typeface="Calibri"/>
              <a:sym typeface="Calibri"/>
              <a:rtl val="0"/>
            </a:endParaRPr>
          </a:p>
        </p:txBody>
      </p:sp>
      <p:sp>
        <p:nvSpPr>
          <p:cNvPr id="124" name="Shape 124"/>
          <p:cNvSpPr txBox="1">
            <a:spLocks noGrp="1"/>
          </p:cNvSpPr>
          <p:nvPr>
            <p:ph type="body" idx="1"/>
          </p:nvPr>
        </p:nvSpPr>
        <p:spPr>
          <a:xfrm>
            <a:off x="1097279" y="1845733"/>
            <a:ext cx="10058398" cy="4023360"/>
          </a:xfrm>
          <a:prstGeom prst="rect">
            <a:avLst/>
          </a:prstGeom>
          <a:noFill/>
          <a:ln>
            <a:noFill/>
          </a:ln>
        </p:spPr>
        <p:txBody>
          <a:bodyPr lIns="0" tIns="45700" rIns="0" bIns="45700" anchor="t" anchorCtr="0">
            <a:noAutofit/>
          </a:bodyPr>
          <a:lstStyle/>
          <a:p>
            <a:pPr marL="0" marR="0" lvl="0" indent="0" algn="l" rtl="0">
              <a:lnSpc>
                <a:spcPct val="80000"/>
              </a:lnSpc>
              <a:spcBef>
                <a:spcPts val="1400"/>
              </a:spcBef>
              <a:spcAft>
                <a:spcPts val="0"/>
              </a:spcAft>
              <a:buClr>
                <a:schemeClr val="accent1"/>
              </a:buClr>
              <a:buSzPct val="25000"/>
              <a:buFont typeface="Calibri"/>
              <a:buNone/>
            </a:pPr>
            <a:endParaRPr lang="en-US" sz="1850" b="0" i="0" u="none" strike="noStrike" cap="none" baseline="0" dirty="0" smtClean="0">
              <a:solidFill>
                <a:srgbClr val="3F3F3F"/>
              </a:solidFill>
              <a:latin typeface="Calibri"/>
              <a:ea typeface="Calibri"/>
              <a:cs typeface="Calibri"/>
              <a:sym typeface="Calibri"/>
              <a:rtl val="0"/>
            </a:endParaRPr>
          </a:p>
          <a:p>
            <a:pPr marL="0" marR="0" lvl="0" indent="0" algn="l" rtl="0">
              <a:lnSpc>
                <a:spcPct val="80000"/>
              </a:lnSpc>
              <a:spcBef>
                <a:spcPts val="1400"/>
              </a:spcBef>
              <a:spcAft>
                <a:spcPts val="0"/>
              </a:spcAft>
              <a:buClr>
                <a:schemeClr val="accent1"/>
              </a:buClr>
              <a:buSzPct val="25000"/>
              <a:buFont typeface="Calibri"/>
              <a:buNone/>
            </a:pPr>
            <a:r>
              <a:rPr lang="en-US" sz="1850" b="0" i="0" u="none" strike="noStrike" cap="none" baseline="0" dirty="0" smtClean="0">
                <a:solidFill>
                  <a:srgbClr val="3F3F3F"/>
                </a:solidFill>
                <a:latin typeface="Calibri"/>
                <a:ea typeface="Calibri"/>
                <a:cs typeface="Calibri"/>
                <a:sym typeface="Calibri"/>
                <a:rtl val="0"/>
              </a:rPr>
              <a:t>Uses </a:t>
            </a:r>
            <a:r>
              <a:rPr lang="en-US" sz="1850" b="0" i="0" u="none" strike="noStrike" cap="none" baseline="0" dirty="0">
                <a:solidFill>
                  <a:srgbClr val="3F3F3F"/>
                </a:solidFill>
                <a:latin typeface="Calibri"/>
                <a:ea typeface="Calibri"/>
                <a:cs typeface="Calibri"/>
                <a:sym typeface="Calibri"/>
                <a:rtl val="0"/>
              </a:rPr>
              <a:t>low-powered X-band Radio Frequency (RF) to image objects</a:t>
            </a:r>
            <a:r>
              <a:rPr lang="en-US" sz="1850" strike="noStrike" cap="none" baseline="0" dirty="0">
                <a:solidFill>
                  <a:srgbClr val="3F3F3F"/>
                </a:solidFill>
                <a:latin typeface="Calibri"/>
                <a:ea typeface="Calibri"/>
                <a:cs typeface="Calibri"/>
                <a:sym typeface="Calibri"/>
                <a:rtl val="0"/>
              </a:rPr>
              <a:t> from a distance </a:t>
            </a:r>
            <a:r>
              <a:rPr lang="en-US" sz="1850" b="0" i="0" u="none" strike="noStrike" cap="none" baseline="0" dirty="0">
                <a:solidFill>
                  <a:srgbClr val="3F3F3F"/>
                </a:solidFill>
                <a:latin typeface="Calibri"/>
                <a:ea typeface="Calibri"/>
                <a:cs typeface="Calibri"/>
                <a:sym typeface="Calibri"/>
                <a:rtl val="0"/>
              </a:rPr>
              <a:t>(20 feet)</a:t>
            </a:r>
          </a:p>
          <a:p>
            <a:pPr marL="91440" marR="0" lvl="0" indent="-91440" algn="l" rtl="0">
              <a:lnSpc>
                <a:spcPct val="80000"/>
              </a:lnSpc>
              <a:spcBef>
                <a:spcPts val="1600"/>
              </a:spcBef>
              <a:spcAft>
                <a:spcPts val="0"/>
              </a:spcAft>
              <a:buClr>
                <a:schemeClr val="accent1"/>
              </a:buClr>
              <a:buSzPct val="94805"/>
              <a:buFont typeface="Calibri"/>
              <a:buChar char=" "/>
            </a:pPr>
            <a:r>
              <a:rPr lang="en-US" sz="1850" b="0" i="0" u="none" strike="noStrike" cap="none" baseline="0" dirty="0">
                <a:solidFill>
                  <a:srgbClr val="3F3F3F"/>
                </a:solidFill>
                <a:latin typeface="Calibri"/>
                <a:ea typeface="Calibri"/>
                <a:cs typeface="Calibri"/>
                <a:sym typeface="Calibri"/>
                <a:rtl val="0"/>
              </a:rPr>
              <a:t/>
            </a:r>
            <a:br>
              <a:rPr lang="en-US" sz="1850" b="0" i="0" u="none" strike="noStrike" cap="none" baseline="0" dirty="0">
                <a:solidFill>
                  <a:srgbClr val="3F3F3F"/>
                </a:solidFill>
                <a:latin typeface="Calibri"/>
                <a:ea typeface="Calibri"/>
                <a:cs typeface="Calibri"/>
                <a:sym typeface="Calibri"/>
                <a:rtl val="0"/>
              </a:rPr>
            </a:br>
            <a:r>
              <a:rPr lang="en-US" sz="1850" b="0" i="0" u="none" strike="noStrike" cap="none" baseline="0" dirty="0">
                <a:solidFill>
                  <a:srgbClr val="3F3F3F"/>
                </a:solidFill>
                <a:latin typeface="Calibri"/>
                <a:ea typeface="Calibri"/>
                <a:cs typeface="Calibri"/>
                <a:sym typeface="Calibri"/>
                <a:rtl val="0"/>
              </a:rPr>
              <a:t>RF Exposure Safety Guidelines</a:t>
            </a:r>
          </a:p>
          <a:p>
            <a:pPr marL="384048" marR="0" lvl="1" indent="-193548" algn="l" rtl="0">
              <a:lnSpc>
                <a:spcPct val="80000"/>
              </a:lnSpc>
              <a:spcBef>
                <a:spcPts val="400"/>
              </a:spcBef>
              <a:spcAft>
                <a:spcPts val="0"/>
              </a:spcAft>
              <a:buClr>
                <a:schemeClr val="accent1"/>
              </a:buClr>
              <a:buSzPct val="95924"/>
              <a:buFont typeface="Calibri"/>
              <a:buChar char="◦"/>
            </a:pPr>
            <a:r>
              <a:rPr lang="en-US" sz="1665" b="0" i="0" u="none" strike="noStrike" cap="none" baseline="0" dirty="0">
                <a:solidFill>
                  <a:srgbClr val="3F3F3F"/>
                </a:solidFill>
                <a:latin typeface="Calibri"/>
                <a:ea typeface="Calibri"/>
                <a:cs typeface="Calibri"/>
                <a:sym typeface="Calibri"/>
                <a:rtl val="0"/>
              </a:rPr>
              <a:t>ANSI/IEEE C95.1-1992</a:t>
            </a:r>
          </a:p>
          <a:p>
            <a:pPr marL="384048" marR="0" lvl="1" indent="-193548" algn="l" rtl="0">
              <a:lnSpc>
                <a:spcPct val="80000"/>
              </a:lnSpc>
              <a:spcBef>
                <a:spcPts val="600"/>
              </a:spcBef>
              <a:spcAft>
                <a:spcPts val="0"/>
              </a:spcAft>
              <a:buClr>
                <a:schemeClr val="accent1"/>
              </a:buClr>
              <a:buSzPct val="95924"/>
              <a:buFont typeface="Calibri"/>
              <a:buChar char="◦"/>
            </a:pPr>
            <a:r>
              <a:rPr lang="en-US" sz="1665" b="0" i="0" u="none" strike="noStrike" cap="none" baseline="0" dirty="0">
                <a:solidFill>
                  <a:srgbClr val="3F3F3F"/>
                </a:solidFill>
                <a:latin typeface="Calibri"/>
                <a:ea typeface="Calibri"/>
                <a:cs typeface="Calibri"/>
                <a:sym typeface="Calibri"/>
                <a:rtl val="0"/>
              </a:rPr>
              <a:t>FCC 47 C.F.R. 1.1307(b), 1.1310, 2.1091, 2.1093</a:t>
            </a:r>
          </a:p>
          <a:p>
            <a:pPr marL="91440" marR="0" lvl="0" indent="-91440" algn="l" rtl="0">
              <a:lnSpc>
                <a:spcPct val="80000"/>
              </a:lnSpc>
              <a:spcBef>
                <a:spcPts val="1600"/>
              </a:spcBef>
              <a:spcAft>
                <a:spcPts val="0"/>
              </a:spcAft>
              <a:buClr>
                <a:schemeClr val="accent1"/>
              </a:buClr>
              <a:buSzPct val="94805"/>
              <a:buFont typeface="Calibri"/>
              <a:buChar char=" "/>
            </a:pPr>
            <a:r>
              <a:rPr lang="en-US" sz="1850" b="0" i="0" u="none" strike="noStrike" cap="none" baseline="0" dirty="0">
                <a:solidFill>
                  <a:srgbClr val="3F3F3F"/>
                </a:solidFill>
                <a:latin typeface="Calibri"/>
                <a:ea typeface="Calibri"/>
                <a:cs typeface="Calibri"/>
                <a:sym typeface="Calibri"/>
                <a:rtl val="0"/>
              </a:rPr>
              <a:t/>
            </a:r>
            <a:br>
              <a:rPr lang="en-US" sz="1850" b="0" i="0" u="none" strike="noStrike" cap="none" baseline="0" dirty="0">
                <a:solidFill>
                  <a:srgbClr val="3F3F3F"/>
                </a:solidFill>
                <a:latin typeface="Calibri"/>
                <a:ea typeface="Calibri"/>
                <a:cs typeface="Calibri"/>
                <a:sym typeface="Calibri"/>
                <a:rtl val="0"/>
              </a:rPr>
            </a:br>
            <a:r>
              <a:rPr lang="en-US" sz="1850" b="0" i="0" u="none" strike="noStrike" cap="none" baseline="0" dirty="0">
                <a:solidFill>
                  <a:srgbClr val="3F3F3F"/>
                </a:solidFill>
                <a:latin typeface="Calibri"/>
                <a:ea typeface="Calibri"/>
                <a:cs typeface="Calibri"/>
                <a:sym typeface="Calibri"/>
                <a:rtl val="0"/>
              </a:rPr>
              <a:t>Limit for human exposure: 1 </a:t>
            </a:r>
            <a:r>
              <a:rPr lang="en-US" sz="1850" b="0" i="0" u="none" strike="noStrike" cap="none" baseline="0" dirty="0" err="1">
                <a:solidFill>
                  <a:srgbClr val="3F3F3F"/>
                </a:solidFill>
                <a:latin typeface="Calibri"/>
                <a:ea typeface="Calibri"/>
                <a:cs typeface="Calibri"/>
                <a:sym typeface="Calibri"/>
                <a:rtl val="0"/>
              </a:rPr>
              <a:t>mW</a:t>
            </a:r>
            <a:r>
              <a:rPr lang="en-US" sz="1850" b="0" i="0" u="none" strike="noStrike" cap="none" baseline="0" dirty="0">
                <a:solidFill>
                  <a:srgbClr val="3F3F3F"/>
                </a:solidFill>
                <a:latin typeface="Calibri"/>
                <a:ea typeface="Calibri"/>
                <a:cs typeface="Calibri"/>
                <a:sym typeface="Calibri"/>
                <a:rtl val="0"/>
              </a:rPr>
              <a:t>/cm</a:t>
            </a:r>
            <a:r>
              <a:rPr lang="en-US" sz="1850" b="0" i="0" u="none" strike="noStrike" cap="none" baseline="30000" dirty="0">
                <a:solidFill>
                  <a:srgbClr val="3F3F3F"/>
                </a:solidFill>
                <a:latin typeface="Calibri"/>
                <a:ea typeface="Calibri"/>
                <a:cs typeface="Calibri"/>
                <a:sym typeface="Calibri"/>
                <a:rtl val="0"/>
              </a:rPr>
              <a:t>2</a:t>
            </a:r>
          </a:p>
          <a:p>
            <a:pPr marL="91440" marR="0" lvl="0" indent="-91440" algn="l" rtl="0">
              <a:lnSpc>
                <a:spcPct val="80000"/>
              </a:lnSpc>
              <a:spcBef>
                <a:spcPts val="1400"/>
              </a:spcBef>
              <a:spcAft>
                <a:spcPts val="200"/>
              </a:spcAft>
              <a:buClr>
                <a:schemeClr val="accent1"/>
              </a:buClr>
              <a:buSzPct val="94805"/>
              <a:buFont typeface="Calibri"/>
              <a:buChar char=" "/>
            </a:pPr>
            <a:r>
              <a:rPr lang="en-US" sz="1850" b="0" i="0" u="none" strike="noStrike" cap="none" baseline="0" dirty="0">
                <a:solidFill>
                  <a:srgbClr val="3F3F3F"/>
                </a:solidFill>
                <a:latin typeface="Calibri"/>
                <a:ea typeface="Calibri"/>
                <a:cs typeface="Calibri"/>
                <a:sym typeface="Calibri"/>
                <a:rtl val="0"/>
              </a:rPr>
              <a:t/>
            </a:r>
            <a:br>
              <a:rPr lang="en-US" sz="1850" b="0" i="0" u="none" strike="noStrike" cap="none" baseline="0" dirty="0">
                <a:solidFill>
                  <a:srgbClr val="3F3F3F"/>
                </a:solidFill>
                <a:latin typeface="Calibri"/>
                <a:ea typeface="Calibri"/>
                <a:cs typeface="Calibri"/>
                <a:sym typeface="Calibri"/>
                <a:rtl val="0"/>
              </a:rPr>
            </a:br>
            <a:r>
              <a:rPr lang="en-US" sz="1850" b="0" i="0" u="none" strike="noStrike" cap="none" baseline="0" dirty="0">
                <a:solidFill>
                  <a:srgbClr val="3F3F3F"/>
                </a:solidFill>
                <a:latin typeface="Calibri"/>
                <a:ea typeface="Calibri"/>
                <a:cs typeface="Calibri"/>
                <a:sym typeface="Calibri"/>
                <a:rtl val="0"/>
              </a:rPr>
              <a:t>SAR Peak Transmit: 0.0076 </a:t>
            </a:r>
            <a:r>
              <a:rPr lang="en-US" sz="1850" b="0" i="0" u="none" strike="noStrike" cap="none" baseline="0" dirty="0" err="1">
                <a:solidFill>
                  <a:srgbClr val="3F3F3F"/>
                </a:solidFill>
                <a:latin typeface="Calibri"/>
                <a:ea typeface="Calibri"/>
                <a:cs typeface="Calibri"/>
                <a:sym typeface="Calibri"/>
                <a:rtl val="0"/>
              </a:rPr>
              <a:t>mW</a:t>
            </a:r>
            <a:r>
              <a:rPr lang="en-US" sz="1850" b="0" i="0" u="none" strike="noStrike" cap="none" baseline="0" dirty="0">
                <a:solidFill>
                  <a:srgbClr val="3F3F3F"/>
                </a:solidFill>
                <a:latin typeface="Calibri"/>
                <a:ea typeface="Calibri"/>
                <a:cs typeface="Calibri"/>
                <a:sym typeface="Calibri"/>
                <a:rtl val="0"/>
              </a:rPr>
              <a:t>/cm</a:t>
            </a:r>
            <a:r>
              <a:rPr lang="en-US" sz="1850" b="0" i="0" u="none" strike="noStrike" cap="none" baseline="30000" dirty="0">
                <a:solidFill>
                  <a:srgbClr val="3F3F3F"/>
                </a:solidFill>
                <a:latin typeface="Calibri"/>
                <a:ea typeface="Calibri"/>
                <a:cs typeface="Calibri"/>
                <a:sym typeface="Calibri"/>
                <a:rtl val="0"/>
              </a:rPr>
              <a:t>2</a:t>
            </a:r>
          </a:p>
        </p:txBody>
      </p:sp>
      <p:sp>
        <p:nvSpPr>
          <p:cNvPr id="125" name="Shape 125"/>
          <p:cNvSpPr txBox="1">
            <a:spLocks noGrp="1"/>
          </p:cNvSpPr>
          <p:nvPr>
            <p:ph type="ftr" idx="11"/>
          </p:nvPr>
        </p:nvSpPr>
        <p:spPr>
          <a:xfrm>
            <a:off x="3686185" y="6459785"/>
            <a:ext cx="4822803" cy="365125"/>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FFFFFF"/>
              </a:buClr>
              <a:buSzPct val="25000"/>
              <a:buFont typeface="Calibri"/>
              <a:buNone/>
            </a:pPr>
            <a:r>
              <a:rPr lang="en-US" sz="900" b="0" i="0" u="none" strike="noStrike" cap="none" baseline="0" smtClean="0">
                <a:solidFill>
                  <a:srgbClr val="FFFFFF"/>
                </a:solidFill>
                <a:latin typeface="Calibri"/>
                <a:ea typeface="Calibri"/>
                <a:cs typeface="Calibri"/>
                <a:sym typeface="Calibri"/>
                <a:rtl val="0"/>
              </a:rPr>
              <a:t>SAR Imager Team</a:t>
            </a:r>
            <a:endParaRPr lang="en-US" sz="900" b="0" i="0" u="none" strike="noStrike" cap="none" baseline="0">
              <a:solidFill>
                <a:srgbClr val="FFFFFF"/>
              </a:solidFill>
              <a:latin typeface="Calibri"/>
              <a:ea typeface="Calibri"/>
              <a:cs typeface="Calibri"/>
              <a:sym typeface="Calibri"/>
              <a:rtl val="0"/>
            </a:endParaRPr>
          </a:p>
        </p:txBody>
      </p:sp>
      <p:sp>
        <p:nvSpPr>
          <p:cNvPr id="126" name="Shape 126"/>
          <p:cNvSpPr txBox="1">
            <a:spLocks noGrp="1"/>
          </p:cNvSpPr>
          <p:nvPr>
            <p:ph type="sldNum" idx="12"/>
          </p:nvPr>
        </p:nvSpPr>
        <p:spPr>
          <a:xfrm>
            <a:off x="9900457" y="6459785"/>
            <a:ext cx="1312023"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FFFFFF"/>
              </a:buClr>
              <a:buSzPct val="25000"/>
              <a:buFont typeface="Calibri"/>
              <a:buNone/>
            </a:pPr>
            <a:fld id="{00000000-1234-1234-1234-123412341234}" type="slidenum">
              <a:rPr lang="en-US" sz="1050" b="0" i="0" u="none" strike="noStrike" cap="none" baseline="0">
                <a:solidFill>
                  <a:srgbClr val="FFFFFF"/>
                </a:solidFill>
                <a:latin typeface="Calibri"/>
                <a:ea typeface="Calibri"/>
                <a:cs typeface="Calibri"/>
                <a:sym typeface="Calibri"/>
                <a:rtl val="0"/>
              </a:rPr>
              <a:t>38</a:t>
            </a:fld>
            <a:endParaRPr lang="en-US" sz="1050" b="0" i="0" u="none" strike="noStrike" cap="none" baseline="0">
              <a:solidFill>
                <a:srgbClr val="FFFFFF"/>
              </a:solidFill>
              <a:latin typeface="Calibri"/>
              <a:ea typeface="Calibri"/>
              <a:cs typeface="Calibri"/>
              <a:sym typeface="Calibri"/>
              <a:rtl val="0"/>
            </a:endParaRPr>
          </a:p>
        </p:txBody>
      </p:sp>
      <p:sp>
        <p:nvSpPr>
          <p:cNvPr id="3" name="Rectangle 2"/>
          <p:cNvSpPr/>
          <p:nvPr/>
        </p:nvSpPr>
        <p:spPr>
          <a:xfrm>
            <a:off x="449467" y="6459785"/>
            <a:ext cx="1194558" cy="261610"/>
          </a:xfrm>
          <a:prstGeom prst="rect">
            <a:avLst/>
          </a:prstGeom>
        </p:spPr>
        <p:txBody>
          <a:bodyPr wrap="none">
            <a:spAutoFit/>
          </a:bodyPr>
          <a:lstStyle/>
          <a:p>
            <a:r>
              <a:rPr lang="en-US" sz="1050" dirty="0" smtClean="0">
                <a:solidFill>
                  <a:schemeClr val="bg1"/>
                </a:solidFill>
                <a:latin typeface="Calibri" panose="020F0502020204030204" pitchFamily="34" charset="0"/>
              </a:rPr>
              <a:t>Scott </a:t>
            </a:r>
            <a:r>
              <a:rPr lang="en-US" sz="1050" dirty="0" err="1" smtClean="0">
                <a:solidFill>
                  <a:schemeClr val="bg1"/>
                </a:solidFill>
                <a:latin typeface="Calibri" panose="020F0502020204030204" pitchFamily="34" charset="0"/>
              </a:rPr>
              <a:t>Nicewonger</a:t>
            </a:r>
            <a:endParaRPr lang="en-US" sz="1050" dirty="0">
              <a:solidFill>
                <a:schemeClr val="bg1"/>
              </a:solidFill>
              <a:latin typeface="Calibri" panose="020F0502020204030204" pitchFamily="34" charset="0"/>
            </a:endParaRPr>
          </a:p>
        </p:txBody>
      </p:sp>
    </p:spTree>
    <p:extLst>
      <p:ext uri="{BB962C8B-B14F-4D97-AF65-F5344CB8AC3E}">
        <p14:creationId xmlns:p14="http://schemas.microsoft.com/office/powerpoint/2010/main" val="257172780"/>
      </p:ext>
    </p:extLst>
  </p:cSld>
  <p:clrMapOvr>
    <a:masterClrMapping/>
  </p:clrMapOvr>
  <p:transition spd="slow">
    <p:cut/>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5" name="Shape 155"/>
          <p:cNvSpPr txBox="1">
            <a:spLocks noGrp="1"/>
          </p:cNvSpPr>
          <p:nvPr>
            <p:ph type="ftr" idx="11"/>
          </p:nvPr>
        </p:nvSpPr>
        <p:spPr>
          <a:xfrm>
            <a:off x="3686185" y="6459785"/>
            <a:ext cx="4822803" cy="365125"/>
          </a:xfrm>
          <a:prstGeom prst="rect">
            <a:avLst/>
          </a:prstGeom>
          <a:noFill/>
          <a:ln>
            <a:noFill/>
          </a:ln>
        </p:spPr>
        <p:txBody>
          <a:bodyPr lIns="91425" tIns="45700" rIns="91425" bIns="45700" anchor="ctr" anchorCtr="0">
            <a:noAutofit/>
          </a:bodyPr>
          <a:lstStyle/>
          <a:p>
            <a:pPr marL="0" marR="0" lvl="0" indent="0" algn="ctr" rtl="0">
              <a:spcBef>
                <a:spcPts val="0"/>
              </a:spcBef>
              <a:buSzPct val="25000"/>
              <a:buNone/>
            </a:pPr>
            <a:r>
              <a:rPr lang="en-US" sz="900" b="0" i="0" u="none" strike="noStrike" cap="none" baseline="0" smtClean="0">
                <a:solidFill>
                  <a:srgbClr val="FFFFFF"/>
                </a:solidFill>
                <a:latin typeface="Calibri"/>
                <a:ea typeface="Calibri"/>
                <a:cs typeface="Calibri"/>
                <a:sym typeface="Calibri"/>
              </a:rPr>
              <a:t>SAR Imager Team</a:t>
            </a:r>
            <a:endParaRPr lang="en-US" sz="900" b="0" i="0" u="none" strike="noStrike" cap="none" baseline="0">
              <a:solidFill>
                <a:srgbClr val="FFFFFF"/>
              </a:solidFill>
              <a:latin typeface="Calibri"/>
              <a:ea typeface="Calibri"/>
              <a:cs typeface="Calibri"/>
              <a:sym typeface="Calibri"/>
            </a:endParaRPr>
          </a:p>
        </p:txBody>
      </p:sp>
      <p:sp>
        <p:nvSpPr>
          <p:cNvPr id="156" name="Shape 156"/>
          <p:cNvSpPr txBox="1">
            <a:spLocks noGrp="1"/>
          </p:cNvSpPr>
          <p:nvPr>
            <p:ph type="sldNum" idx="12"/>
          </p:nvPr>
        </p:nvSpPr>
        <p:spPr>
          <a:xfrm>
            <a:off x="9900457" y="6459785"/>
            <a:ext cx="1312024"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50" b="0" i="0" u="none" strike="noStrike" cap="none" baseline="0">
                <a:solidFill>
                  <a:srgbClr val="FFFFFF"/>
                </a:solidFill>
                <a:latin typeface="Calibri"/>
                <a:ea typeface="Calibri"/>
                <a:cs typeface="Calibri"/>
                <a:sym typeface="Calibri"/>
              </a:rPr>
              <a:t>39</a:t>
            </a:fld>
            <a:endParaRPr lang="en-US" sz="1050" b="0" i="0" u="none" strike="noStrike" cap="none" baseline="0">
              <a:solidFill>
                <a:srgbClr val="FFFFFF"/>
              </a:solidFill>
              <a:latin typeface="Calibri"/>
              <a:ea typeface="Calibri"/>
              <a:cs typeface="Calibri"/>
              <a:sym typeface="Calibri"/>
            </a:endParaRPr>
          </a:p>
        </p:txBody>
      </p:sp>
      <p:pic>
        <p:nvPicPr>
          <p:cNvPr id="157" name="Shape 157"/>
          <p:cNvPicPr preferRelativeResize="0">
            <a:picLocks noGrp="1"/>
          </p:cNvPicPr>
          <p:nvPr>
            <p:ph type="body" idx="1"/>
          </p:nvPr>
        </p:nvPicPr>
        <p:blipFill rotWithShape="1">
          <a:blip r:embed="rId3">
            <a:alphaModFix/>
          </a:blip>
          <a:srcRect/>
          <a:stretch/>
        </p:blipFill>
        <p:spPr>
          <a:xfrm>
            <a:off x="699745" y="151027"/>
            <a:ext cx="10827860" cy="6054564"/>
          </a:xfrm>
          <a:prstGeom prst="rect">
            <a:avLst/>
          </a:prstGeom>
          <a:noFill/>
          <a:ln>
            <a:noFill/>
          </a:ln>
        </p:spPr>
      </p:pic>
    </p:spTree>
    <p:extLst>
      <p:ext uri="{BB962C8B-B14F-4D97-AF65-F5344CB8AC3E}">
        <p14:creationId xmlns:p14="http://schemas.microsoft.com/office/powerpoint/2010/main" val="3951928294"/>
      </p:ext>
    </p:extLst>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Scope</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Ø"/>
            </a:pPr>
            <a:r>
              <a:rPr lang="en-US" b="1" u="sng" dirty="0" smtClean="0"/>
              <a:t>Objective:</a:t>
            </a:r>
          </a:p>
          <a:p>
            <a:pPr lvl="1">
              <a:buFont typeface="Wingdings" panose="05000000000000000000" pitchFamily="2" charset="2"/>
              <a:buChar char="Ø"/>
            </a:pPr>
            <a:r>
              <a:rPr lang="en-US" dirty="0" smtClean="0"/>
              <a:t>Develop a static, multi-antenna Synthetic Aperture Radar (SAR) Imager</a:t>
            </a:r>
          </a:p>
          <a:p>
            <a:pPr lvl="2">
              <a:buFont typeface="Wingdings" panose="05000000000000000000" pitchFamily="2" charset="2"/>
              <a:buChar char="Ø"/>
            </a:pPr>
            <a:r>
              <a:rPr lang="en-US" dirty="0" smtClean="0"/>
              <a:t>In brief: Giant metal detector</a:t>
            </a:r>
          </a:p>
          <a:p>
            <a:pPr lvl="2">
              <a:buFont typeface="Wingdings" panose="05000000000000000000" pitchFamily="2" charset="2"/>
              <a:buChar char="Ø"/>
            </a:pPr>
            <a:endParaRPr lang="en-US" dirty="0"/>
          </a:p>
          <a:p>
            <a:pPr>
              <a:buFont typeface="Wingdings" panose="05000000000000000000" pitchFamily="2" charset="2"/>
              <a:buChar char="Ø"/>
            </a:pPr>
            <a:r>
              <a:rPr lang="en-US" b="1" u="sng" dirty="0" smtClean="0"/>
              <a:t>Why?:</a:t>
            </a:r>
          </a:p>
          <a:p>
            <a:pPr lvl="1">
              <a:buFont typeface="Wingdings" panose="05000000000000000000" pitchFamily="2" charset="2"/>
              <a:buChar char="Ø"/>
            </a:pPr>
            <a:r>
              <a:rPr lang="en-US" dirty="0" smtClean="0"/>
              <a:t>Security – Prevention of guns, knives, or dangerous objects from entering public facilities</a:t>
            </a:r>
          </a:p>
          <a:p>
            <a:pPr lvl="2">
              <a:buFont typeface="Wingdings" panose="05000000000000000000" pitchFamily="2" charset="2"/>
              <a:buChar char="Ø"/>
            </a:pPr>
            <a:r>
              <a:rPr lang="en-US" dirty="0" smtClean="0"/>
              <a:t>Schools</a:t>
            </a:r>
          </a:p>
          <a:p>
            <a:pPr lvl="2">
              <a:buFont typeface="Wingdings" panose="05000000000000000000" pitchFamily="2" charset="2"/>
              <a:buChar char="Ø"/>
            </a:pPr>
            <a:r>
              <a:rPr lang="en-US" dirty="0" smtClean="0"/>
              <a:t>Airports</a:t>
            </a:r>
          </a:p>
          <a:p>
            <a:pPr lvl="2">
              <a:buFont typeface="Wingdings" panose="05000000000000000000" pitchFamily="2" charset="2"/>
              <a:buChar char="Ø"/>
            </a:pPr>
            <a:r>
              <a:rPr lang="en-US" dirty="0" smtClean="0"/>
              <a:t>Office buildings</a:t>
            </a:r>
            <a:endParaRPr lang="en-US" dirty="0"/>
          </a:p>
        </p:txBody>
      </p:sp>
      <p:sp>
        <p:nvSpPr>
          <p:cNvPr id="4" name="Footer Placeholder 3"/>
          <p:cNvSpPr>
            <a:spLocks noGrp="1"/>
          </p:cNvSpPr>
          <p:nvPr>
            <p:ph type="ftr" sz="quarter" idx="11"/>
          </p:nvPr>
        </p:nvSpPr>
        <p:spPr/>
        <p:txBody>
          <a:bodyPr/>
          <a:lstStyle/>
          <a:p>
            <a:r>
              <a:rPr lang="en-US" smtClean="0"/>
              <a:t>SAR Imager Team</a:t>
            </a:r>
            <a:endParaRPr lang="en-US"/>
          </a:p>
        </p:txBody>
      </p:sp>
      <p:sp>
        <p:nvSpPr>
          <p:cNvPr id="5" name="Slide Number Placeholder 4"/>
          <p:cNvSpPr>
            <a:spLocks noGrp="1"/>
          </p:cNvSpPr>
          <p:nvPr>
            <p:ph type="sldNum" sz="quarter" idx="12"/>
          </p:nvPr>
        </p:nvSpPr>
        <p:spPr/>
        <p:txBody>
          <a:bodyPr/>
          <a:lstStyle/>
          <a:p>
            <a:fld id="{703D5B72-A720-44FC-8017-B2C9BDBBADC0}" type="slidenum">
              <a:rPr lang="en-US" smtClean="0"/>
              <a:t>4</a:t>
            </a:fld>
            <a:endParaRPr lang="en-US"/>
          </a:p>
        </p:txBody>
      </p:sp>
      <p:sp>
        <p:nvSpPr>
          <p:cNvPr id="6" name="Footer Placeholder 2"/>
          <p:cNvSpPr txBox="1">
            <a:spLocks/>
          </p:cNvSpPr>
          <p:nvPr/>
        </p:nvSpPr>
        <p:spPr>
          <a:xfrm>
            <a:off x="526473" y="6454115"/>
            <a:ext cx="2335668" cy="365125"/>
          </a:xfrm>
          <a:prstGeom prst="rect">
            <a:avLst/>
          </a:prstGeom>
        </p:spPr>
        <p:txBody>
          <a:bodyPr vert="horz" lIns="91440" tIns="45720" rIns="91440" bIns="45720" rtlCol="0" anchor="ctr"/>
          <a:lstStyle>
            <a:defPPr>
              <a:defRPr lang="en-US"/>
            </a:defPPr>
            <a:lvl1pPr marL="0" algn="ctr" defTabSz="914400" rtl="0" eaLnBrk="1" latinLnBrk="0" hangingPunct="1">
              <a:defRPr sz="900" kern="1200" cap="all" baseline="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KAYLEN NOLLIE</a:t>
            </a:r>
            <a:endParaRPr lang="en-US" dirty="0"/>
          </a:p>
        </p:txBody>
      </p:sp>
    </p:spTree>
    <p:extLst>
      <p:ext uri="{BB962C8B-B14F-4D97-AF65-F5344CB8AC3E}">
        <p14:creationId xmlns:p14="http://schemas.microsoft.com/office/powerpoint/2010/main" val="419287734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1097279" y="286603"/>
            <a:ext cx="10058398" cy="1450755"/>
          </a:xfrm>
          <a:prstGeom prst="rect">
            <a:avLst/>
          </a:prstGeom>
          <a:noFill/>
          <a:ln>
            <a:noFill/>
          </a:ln>
        </p:spPr>
        <p:txBody>
          <a:bodyPr lIns="91425" tIns="45700" rIns="91425" bIns="45700" anchor="b" anchorCtr="0">
            <a:noAutofit/>
          </a:bodyPr>
          <a:lstStyle/>
          <a:p>
            <a:pPr marL="0" marR="0" lvl="0" indent="0" algn="ctr" rtl="0">
              <a:lnSpc>
                <a:spcPct val="85000"/>
              </a:lnSpc>
              <a:spcBef>
                <a:spcPts val="0"/>
              </a:spcBef>
              <a:spcAft>
                <a:spcPts val="0"/>
              </a:spcAft>
              <a:buClr>
                <a:srgbClr val="3F3F3F"/>
              </a:buClr>
              <a:buSzPct val="25000"/>
              <a:buFont typeface="Calibri"/>
              <a:buNone/>
            </a:pPr>
            <a:r>
              <a:rPr lang="en-US" sz="4800" b="0" i="0" u="none" strike="noStrike" cap="none" dirty="0" smtClean="0">
                <a:solidFill>
                  <a:srgbClr val="3F3F3F"/>
                </a:solidFill>
                <a:latin typeface="Calibri"/>
                <a:ea typeface="Calibri"/>
                <a:cs typeface="Calibri"/>
                <a:sym typeface="Calibri"/>
              </a:rPr>
              <a:t>New Thermal </a:t>
            </a:r>
            <a:r>
              <a:rPr lang="en-US" sz="4800" b="0" i="0" u="none" strike="noStrike" cap="none" dirty="0">
                <a:solidFill>
                  <a:srgbClr val="3F3F3F"/>
                </a:solidFill>
                <a:latin typeface="Calibri"/>
                <a:ea typeface="Calibri"/>
                <a:cs typeface="Calibri"/>
                <a:sym typeface="Calibri"/>
              </a:rPr>
              <a:t>Analysis: Component Box</a:t>
            </a:r>
          </a:p>
        </p:txBody>
      </p:sp>
      <p:sp>
        <p:nvSpPr>
          <p:cNvPr id="84" name="Shape 84"/>
          <p:cNvSpPr txBox="1">
            <a:spLocks noGrp="1"/>
          </p:cNvSpPr>
          <p:nvPr>
            <p:ph type="ftr" idx="11"/>
          </p:nvPr>
        </p:nvSpPr>
        <p:spPr>
          <a:xfrm>
            <a:off x="3686185" y="6459785"/>
            <a:ext cx="4822803" cy="365125"/>
          </a:xfrm>
          <a:prstGeom prst="rect">
            <a:avLst/>
          </a:prstGeom>
          <a:noFill/>
          <a:ln>
            <a:noFill/>
          </a:ln>
        </p:spPr>
        <p:txBody>
          <a:bodyPr lIns="91425" tIns="45700" rIns="91425" bIns="45700" anchor="ctr" anchorCtr="0">
            <a:noAutofit/>
          </a:bodyPr>
          <a:lstStyle/>
          <a:p>
            <a:pPr>
              <a:buSzPct val="25000"/>
            </a:pPr>
            <a:r>
              <a:rPr lang="en-US" smtClean="0"/>
              <a:t>SAR Imager Team</a:t>
            </a:r>
            <a:endParaRPr lang="en-US" dirty="0"/>
          </a:p>
        </p:txBody>
      </p:sp>
      <p:sp>
        <p:nvSpPr>
          <p:cNvPr id="85" name="Shape 85"/>
          <p:cNvSpPr txBox="1">
            <a:spLocks noGrp="1"/>
          </p:cNvSpPr>
          <p:nvPr>
            <p:ph type="sldNum" idx="12"/>
          </p:nvPr>
        </p:nvSpPr>
        <p:spPr>
          <a:xfrm>
            <a:off x="9900457" y="6459785"/>
            <a:ext cx="1312023" cy="365125"/>
          </a:xfrm>
          <a:prstGeom prst="rect">
            <a:avLst/>
          </a:prstGeom>
          <a:noFill/>
          <a:ln>
            <a:noFill/>
          </a:ln>
        </p:spPr>
        <p:txBody>
          <a:bodyPr lIns="91425" tIns="45700" rIns="91425" bIns="45700" anchor="ctr" anchorCtr="0">
            <a:noAutofit/>
          </a:bodyPr>
          <a:lstStyle/>
          <a:p>
            <a:pPr algn="r">
              <a:buClr>
                <a:srgbClr val="FFFFFF"/>
              </a:buClr>
              <a:buSzPct val="25000"/>
              <a:buFont typeface="Calibri"/>
              <a:buNone/>
            </a:pPr>
            <a:fld id="{00000000-1234-1234-1234-123412341234}" type="slidenum">
              <a:rPr lang="en-US" sz="1050">
                <a:solidFill>
                  <a:srgbClr val="FFFFFF"/>
                </a:solidFill>
                <a:latin typeface="Calibri"/>
                <a:ea typeface="Calibri"/>
                <a:cs typeface="Calibri"/>
                <a:sym typeface="Calibri"/>
              </a:rPr>
              <a:pPr algn="r">
                <a:buClr>
                  <a:srgbClr val="FFFFFF"/>
                </a:buClr>
                <a:buSzPct val="25000"/>
                <a:buFont typeface="Calibri"/>
                <a:buNone/>
              </a:pPr>
              <a:t>40</a:t>
            </a:fld>
            <a:endParaRPr lang="en-US" sz="1050">
              <a:solidFill>
                <a:srgbClr val="FFFFFF"/>
              </a:solidFill>
              <a:latin typeface="Calibri"/>
              <a:ea typeface="Calibri"/>
              <a:cs typeface="Calibri"/>
              <a:sym typeface="Calibri"/>
            </a:endParaRPr>
          </a:p>
        </p:txBody>
      </p:sp>
      <p:pic>
        <p:nvPicPr>
          <p:cNvPr id="9" name="Shape 101"/>
          <p:cNvPicPr preferRelativeResize="0"/>
          <p:nvPr/>
        </p:nvPicPr>
        <p:blipFill rotWithShape="1">
          <a:blip r:embed="rId3">
            <a:alphaModFix/>
          </a:blip>
          <a:srcRect/>
          <a:stretch/>
        </p:blipFill>
        <p:spPr>
          <a:xfrm rot="16200000">
            <a:off x="1868806" y="1889495"/>
            <a:ext cx="2295524" cy="3838575"/>
          </a:xfrm>
          <a:prstGeom prst="rect">
            <a:avLst/>
          </a:prstGeom>
          <a:noFill/>
          <a:ln>
            <a:noFill/>
          </a:ln>
        </p:spPr>
      </p:pic>
      <p:sp>
        <p:nvSpPr>
          <p:cNvPr id="10" name="Shape 104"/>
          <p:cNvSpPr/>
          <p:nvPr/>
        </p:nvSpPr>
        <p:spPr>
          <a:xfrm rot="-5400000">
            <a:off x="2600312" y="2394889"/>
            <a:ext cx="832512" cy="532261"/>
          </a:xfrm>
          <a:prstGeom prst="rightArrow">
            <a:avLst>
              <a:gd name="adj1" fmla="val 50000"/>
              <a:gd name="adj2" fmla="val 50000"/>
            </a:avLst>
          </a:prstGeom>
          <a:solidFill>
            <a:srgbClr val="FF0000"/>
          </a:solidFill>
          <a:ln w="25400" cap="flat" cmpd="sng">
            <a:solidFill>
              <a:srgbClr val="147EA6"/>
            </a:solidFill>
            <a:prstDash val="solid"/>
            <a:round/>
            <a:headEnd type="none" w="med" len="med"/>
            <a:tailEnd type="none" w="med" len="med"/>
          </a:ln>
        </p:spPr>
        <p:txBody>
          <a:bodyPr lIns="91425" tIns="45700" rIns="91425" bIns="45700" anchor="ctr" anchorCtr="0">
            <a:noAutofit/>
          </a:bodyPr>
          <a:lstStyle/>
          <a:p>
            <a:pPr algn="ctr">
              <a:buClr>
                <a:srgbClr val="000000"/>
              </a:buClr>
              <a:buFont typeface="Arial"/>
              <a:buNone/>
            </a:pPr>
            <a:endParaRPr sz="1400" kern="0">
              <a:solidFill>
                <a:srgbClr val="FFFFFF"/>
              </a:solidFill>
              <a:ea typeface="Arial"/>
              <a:cs typeface="Arial"/>
              <a:sym typeface="Arial"/>
              <a:rtl val="0"/>
            </a:endParaRPr>
          </a:p>
        </p:txBody>
      </p:sp>
      <p:sp>
        <p:nvSpPr>
          <p:cNvPr id="11" name="Shape 104"/>
          <p:cNvSpPr/>
          <p:nvPr/>
        </p:nvSpPr>
        <p:spPr>
          <a:xfrm rot="10800000">
            <a:off x="568357" y="3542651"/>
            <a:ext cx="832512" cy="532261"/>
          </a:xfrm>
          <a:prstGeom prst="rightArrow">
            <a:avLst>
              <a:gd name="adj1" fmla="val 50000"/>
              <a:gd name="adj2" fmla="val 50000"/>
            </a:avLst>
          </a:prstGeom>
          <a:solidFill>
            <a:srgbClr val="FF0000"/>
          </a:solidFill>
          <a:ln w="25400" cap="flat" cmpd="sng">
            <a:solidFill>
              <a:srgbClr val="147EA6"/>
            </a:solidFill>
            <a:prstDash val="solid"/>
            <a:round/>
            <a:headEnd type="none" w="med" len="med"/>
            <a:tailEnd type="none" w="med" len="med"/>
          </a:ln>
        </p:spPr>
        <p:txBody>
          <a:bodyPr lIns="91425" tIns="45700" rIns="91425" bIns="45700" anchor="ctr" anchorCtr="0">
            <a:noAutofit/>
          </a:bodyPr>
          <a:lstStyle/>
          <a:p>
            <a:pPr algn="ctr">
              <a:buClr>
                <a:srgbClr val="000000"/>
              </a:buClr>
              <a:buFont typeface="Arial"/>
              <a:buNone/>
            </a:pPr>
            <a:endParaRPr sz="1400" kern="0">
              <a:solidFill>
                <a:srgbClr val="FFFFFF"/>
              </a:solidFill>
              <a:ea typeface="Arial"/>
              <a:cs typeface="Arial"/>
              <a:sym typeface="Arial"/>
              <a:rtl val="0"/>
            </a:endParaRPr>
          </a:p>
        </p:txBody>
      </p:sp>
      <p:sp>
        <p:nvSpPr>
          <p:cNvPr id="12" name="Shape 104"/>
          <p:cNvSpPr/>
          <p:nvPr/>
        </p:nvSpPr>
        <p:spPr>
          <a:xfrm>
            <a:off x="4519600" y="3566310"/>
            <a:ext cx="832512" cy="532261"/>
          </a:xfrm>
          <a:prstGeom prst="rightArrow">
            <a:avLst>
              <a:gd name="adj1" fmla="val 50000"/>
              <a:gd name="adj2" fmla="val 50000"/>
            </a:avLst>
          </a:prstGeom>
          <a:solidFill>
            <a:srgbClr val="FF0000"/>
          </a:solidFill>
          <a:ln w="25400" cap="flat" cmpd="sng">
            <a:solidFill>
              <a:srgbClr val="147EA6"/>
            </a:solidFill>
            <a:prstDash val="solid"/>
            <a:round/>
            <a:headEnd type="none" w="med" len="med"/>
            <a:tailEnd type="none" w="med" len="med"/>
          </a:ln>
        </p:spPr>
        <p:txBody>
          <a:bodyPr lIns="91425" tIns="45700" rIns="91425" bIns="45700" anchor="ctr" anchorCtr="0">
            <a:noAutofit/>
          </a:bodyPr>
          <a:lstStyle/>
          <a:p>
            <a:pPr algn="ctr">
              <a:buClr>
                <a:srgbClr val="000000"/>
              </a:buClr>
              <a:buFont typeface="Arial"/>
              <a:buNone/>
            </a:pPr>
            <a:endParaRPr sz="1400" kern="0">
              <a:solidFill>
                <a:srgbClr val="FFFFFF"/>
              </a:solidFill>
              <a:ea typeface="Arial"/>
              <a:cs typeface="Arial"/>
              <a:sym typeface="Arial"/>
              <a:rtl val="0"/>
            </a:endParaRPr>
          </a:p>
        </p:txBody>
      </p:sp>
      <p:sp>
        <p:nvSpPr>
          <p:cNvPr id="13" name="Shape 104"/>
          <p:cNvSpPr/>
          <p:nvPr/>
        </p:nvSpPr>
        <p:spPr>
          <a:xfrm rot="5400000">
            <a:off x="2600311" y="4803954"/>
            <a:ext cx="832512" cy="532261"/>
          </a:xfrm>
          <a:prstGeom prst="rightArrow">
            <a:avLst>
              <a:gd name="adj1" fmla="val 50000"/>
              <a:gd name="adj2" fmla="val 50000"/>
            </a:avLst>
          </a:prstGeom>
          <a:solidFill>
            <a:srgbClr val="FF0000"/>
          </a:solidFill>
          <a:ln w="25400" cap="flat" cmpd="sng">
            <a:solidFill>
              <a:srgbClr val="147EA6"/>
            </a:solidFill>
            <a:prstDash val="solid"/>
            <a:round/>
            <a:headEnd type="none" w="med" len="med"/>
            <a:tailEnd type="none" w="med" len="med"/>
          </a:ln>
        </p:spPr>
        <p:txBody>
          <a:bodyPr lIns="91425" tIns="45700" rIns="91425" bIns="45700" anchor="ctr" anchorCtr="0">
            <a:noAutofit/>
          </a:bodyPr>
          <a:lstStyle/>
          <a:p>
            <a:pPr algn="ctr">
              <a:buClr>
                <a:srgbClr val="000000"/>
              </a:buClr>
              <a:buFont typeface="Arial"/>
              <a:buNone/>
            </a:pPr>
            <a:endParaRPr sz="1400" kern="0">
              <a:solidFill>
                <a:srgbClr val="FFFFFF"/>
              </a:solidFill>
              <a:ea typeface="Arial"/>
              <a:cs typeface="Arial"/>
              <a:sym typeface="Arial"/>
              <a:rtl val="0"/>
            </a:endParaRPr>
          </a:p>
        </p:txBody>
      </p:sp>
      <p:sp>
        <p:nvSpPr>
          <p:cNvPr id="14" name="Shape 104"/>
          <p:cNvSpPr/>
          <p:nvPr/>
        </p:nvSpPr>
        <p:spPr>
          <a:xfrm rot="2455919">
            <a:off x="3269929" y="4007765"/>
            <a:ext cx="832512" cy="532261"/>
          </a:xfrm>
          <a:prstGeom prst="rightArrow">
            <a:avLst>
              <a:gd name="adj1" fmla="val 50000"/>
              <a:gd name="adj2" fmla="val 50000"/>
            </a:avLst>
          </a:prstGeom>
          <a:solidFill>
            <a:srgbClr val="FF0000"/>
          </a:solidFill>
          <a:ln w="25400" cap="flat" cmpd="sng">
            <a:solidFill>
              <a:srgbClr val="147EA6"/>
            </a:solidFill>
            <a:prstDash val="solid"/>
            <a:round/>
            <a:headEnd type="none" w="med" len="med"/>
            <a:tailEnd type="none" w="med" len="med"/>
          </a:ln>
        </p:spPr>
        <p:txBody>
          <a:bodyPr lIns="91425" tIns="45700" rIns="91425" bIns="45700" anchor="ctr" anchorCtr="0">
            <a:noAutofit/>
          </a:bodyPr>
          <a:lstStyle/>
          <a:p>
            <a:pPr algn="ctr">
              <a:buClr>
                <a:srgbClr val="000000"/>
              </a:buClr>
              <a:buFont typeface="Arial"/>
              <a:buNone/>
            </a:pPr>
            <a:endParaRPr sz="1400" kern="0">
              <a:solidFill>
                <a:srgbClr val="FFFFFF"/>
              </a:solidFill>
              <a:ea typeface="Arial"/>
              <a:cs typeface="Arial"/>
              <a:sym typeface="Arial"/>
              <a:rtl val="0"/>
            </a:endParaRPr>
          </a:p>
        </p:txBody>
      </p:sp>
      <p:sp>
        <p:nvSpPr>
          <p:cNvPr id="15" name="Shape 104"/>
          <p:cNvSpPr/>
          <p:nvPr/>
        </p:nvSpPr>
        <p:spPr>
          <a:xfrm rot="13261095">
            <a:off x="1917924" y="3109035"/>
            <a:ext cx="832512" cy="532261"/>
          </a:xfrm>
          <a:prstGeom prst="rightArrow">
            <a:avLst>
              <a:gd name="adj1" fmla="val 50000"/>
              <a:gd name="adj2" fmla="val 50000"/>
            </a:avLst>
          </a:prstGeom>
          <a:solidFill>
            <a:srgbClr val="FF0000"/>
          </a:solidFill>
          <a:ln w="25400" cap="flat" cmpd="sng">
            <a:solidFill>
              <a:srgbClr val="147EA6"/>
            </a:solidFill>
            <a:prstDash val="solid"/>
            <a:round/>
            <a:headEnd type="none" w="med" len="med"/>
            <a:tailEnd type="none" w="med" len="med"/>
          </a:ln>
        </p:spPr>
        <p:txBody>
          <a:bodyPr lIns="91425" tIns="45700" rIns="91425" bIns="45700" anchor="ctr" anchorCtr="0">
            <a:noAutofit/>
          </a:bodyPr>
          <a:lstStyle/>
          <a:p>
            <a:pPr algn="ctr">
              <a:buClr>
                <a:srgbClr val="000000"/>
              </a:buClr>
              <a:buFont typeface="Arial"/>
              <a:buNone/>
            </a:pPr>
            <a:endParaRPr sz="1400" kern="0">
              <a:solidFill>
                <a:srgbClr val="FFFFFF"/>
              </a:solidFill>
              <a:ea typeface="Arial"/>
              <a:cs typeface="Arial"/>
              <a:sym typeface="Arial"/>
              <a:rtl val="0"/>
            </a:endParaRPr>
          </a:p>
        </p:txBody>
      </p:sp>
      <p:sp>
        <p:nvSpPr>
          <p:cNvPr id="16" name="Shape 97"/>
          <p:cNvSpPr/>
          <p:nvPr/>
        </p:nvSpPr>
        <p:spPr>
          <a:xfrm>
            <a:off x="6418181" y="1860884"/>
            <a:ext cx="4794299" cy="4267200"/>
          </a:xfrm>
          <a:prstGeom prst="rect">
            <a:avLst/>
          </a:prstGeom>
          <a:solidFill>
            <a:schemeClr val="accent1"/>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buClr>
                <a:srgbClr val="000000"/>
              </a:buClr>
              <a:buFont typeface="Arial"/>
              <a:buNone/>
            </a:pPr>
            <a:endParaRPr sz="1400" kern="0">
              <a:solidFill>
                <a:srgbClr val="000000"/>
              </a:solidFill>
              <a:ea typeface="Arial"/>
              <a:cs typeface="Arial"/>
              <a:sym typeface="Arial"/>
              <a:rtl val="0"/>
            </a:endParaRPr>
          </a:p>
        </p:txBody>
      </p:sp>
      <p:pic>
        <p:nvPicPr>
          <p:cNvPr id="17" name="Shape 100"/>
          <p:cNvPicPr preferRelativeResize="0"/>
          <p:nvPr/>
        </p:nvPicPr>
        <p:blipFill rotWithShape="1">
          <a:blip r:embed="rId4">
            <a:alphaModFix/>
          </a:blip>
          <a:srcRect/>
          <a:stretch/>
        </p:blipFill>
        <p:spPr>
          <a:xfrm>
            <a:off x="6732336" y="2184018"/>
            <a:ext cx="4193318" cy="766761"/>
          </a:xfrm>
          <a:prstGeom prst="rect">
            <a:avLst/>
          </a:prstGeom>
          <a:noFill/>
          <a:ln>
            <a:noFill/>
          </a:ln>
        </p:spPr>
      </p:pic>
      <p:pic>
        <p:nvPicPr>
          <p:cNvPr id="3" name="Picture 2"/>
          <p:cNvPicPr>
            <a:picLocks noChangeAspect="1"/>
          </p:cNvPicPr>
          <p:nvPr/>
        </p:nvPicPr>
        <p:blipFill>
          <a:blip r:embed="rId5"/>
          <a:stretch>
            <a:fillRect/>
          </a:stretch>
        </p:blipFill>
        <p:spPr>
          <a:xfrm>
            <a:off x="6718671" y="3236616"/>
            <a:ext cx="4193318" cy="1113578"/>
          </a:xfrm>
          <a:prstGeom prst="rect">
            <a:avLst/>
          </a:prstGeom>
        </p:spPr>
      </p:pic>
      <p:pic>
        <p:nvPicPr>
          <p:cNvPr id="4" name="Picture 3"/>
          <p:cNvPicPr>
            <a:picLocks noChangeAspect="1"/>
          </p:cNvPicPr>
          <p:nvPr/>
        </p:nvPicPr>
        <p:blipFill>
          <a:blip r:embed="rId6"/>
          <a:stretch>
            <a:fillRect/>
          </a:stretch>
        </p:blipFill>
        <p:spPr>
          <a:xfrm>
            <a:off x="6732336" y="4638656"/>
            <a:ext cx="4274851" cy="1087345"/>
          </a:xfrm>
          <a:prstGeom prst="rect">
            <a:avLst/>
          </a:prstGeom>
        </p:spPr>
      </p:pic>
      <p:sp>
        <p:nvSpPr>
          <p:cNvPr id="18" name="Footer Placeholder 2"/>
          <p:cNvSpPr txBox="1">
            <a:spLocks/>
          </p:cNvSpPr>
          <p:nvPr/>
        </p:nvSpPr>
        <p:spPr>
          <a:xfrm>
            <a:off x="526473" y="6454115"/>
            <a:ext cx="2335668" cy="365125"/>
          </a:xfrm>
          <a:prstGeom prst="rect">
            <a:avLst/>
          </a:prstGeom>
        </p:spPr>
        <p:txBody>
          <a:bodyPr vert="horz" lIns="91440" tIns="45720" rIns="91440" bIns="45720" rtlCol="0" anchor="ctr"/>
          <a:lstStyle>
            <a:defPPr>
              <a:defRPr lang="en-US"/>
            </a:defPPr>
            <a:lvl1pPr marL="0" algn="ctr" defTabSz="914400" rtl="0" eaLnBrk="1" latinLnBrk="0" hangingPunct="1">
              <a:defRPr sz="900" kern="1200" cap="all" baseline="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LUKE BALDWIN</a:t>
            </a:r>
            <a:endParaRPr lang="en-US" dirty="0"/>
          </a:p>
        </p:txBody>
      </p:sp>
    </p:spTree>
    <p:extLst>
      <p:ext uri="{BB962C8B-B14F-4D97-AF65-F5344CB8AC3E}">
        <p14:creationId xmlns:p14="http://schemas.microsoft.com/office/powerpoint/2010/main" val="3121499162"/>
      </p:ext>
    </p:extLst>
  </p:cSld>
  <p:clrMapOvr>
    <a:masterClrMapping/>
  </p:clrMapOvr>
  <p:transition spd="slow">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Generation Goals </a:t>
            </a:r>
            <a:endParaRPr lang="en-US" dirty="0"/>
          </a:p>
        </p:txBody>
      </p:sp>
      <p:sp>
        <p:nvSpPr>
          <p:cNvPr id="3" name="Text Placeholder 2"/>
          <p:cNvSpPr>
            <a:spLocks noGrp="1"/>
          </p:cNvSpPr>
          <p:nvPr>
            <p:ph type="body" idx="1"/>
          </p:nvPr>
        </p:nvSpPr>
        <p:spPr/>
        <p:txBody>
          <a:bodyPr/>
          <a:lstStyle/>
          <a:p>
            <a:pPr>
              <a:buFont typeface="Wingdings" panose="05000000000000000000" pitchFamily="2" charset="2"/>
              <a:buChar char="Ø"/>
            </a:pPr>
            <a:r>
              <a:rPr lang="en-US" sz="2600" dirty="0"/>
              <a:t>Create a Synthetic Aperture Radar:</a:t>
            </a:r>
          </a:p>
          <a:p>
            <a:pPr lvl="1">
              <a:buFont typeface="Wingdings" panose="05000000000000000000" pitchFamily="2" charset="2"/>
              <a:buChar char="Ø"/>
            </a:pPr>
            <a:r>
              <a:rPr lang="en-US" sz="2400" dirty="0"/>
              <a:t>Project Features:</a:t>
            </a:r>
          </a:p>
          <a:p>
            <a:pPr lvl="2">
              <a:buFont typeface="Wingdings" panose="05000000000000000000" pitchFamily="2" charset="2"/>
              <a:buChar char="Ø"/>
            </a:pPr>
            <a:r>
              <a:rPr lang="en-US" sz="2000" dirty="0"/>
              <a:t>Weapons detection for homeland </a:t>
            </a:r>
            <a:r>
              <a:rPr lang="en-US" sz="2000" dirty="0" smtClean="0"/>
              <a:t>security</a:t>
            </a:r>
          </a:p>
          <a:p>
            <a:pPr lvl="2">
              <a:buFont typeface="Wingdings" panose="05000000000000000000" pitchFamily="2" charset="2"/>
              <a:buChar char="Ø"/>
            </a:pPr>
            <a:r>
              <a:rPr lang="en-US" sz="2000" dirty="0" smtClean="0"/>
              <a:t>Multi-Antenna</a:t>
            </a:r>
            <a:endParaRPr lang="en-US" sz="2000" dirty="0"/>
          </a:p>
          <a:p>
            <a:pPr lvl="2">
              <a:buFont typeface="Wingdings" panose="05000000000000000000" pitchFamily="2" charset="2"/>
              <a:buChar char="Ø"/>
            </a:pPr>
            <a:r>
              <a:rPr lang="en-US" sz="2000" dirty="0"/>
              <a:t>Stationary</a:t>
            </a:r>
          </a:p>
          <a:p>
            <a:pPr lvl="2">
              <a:buFont typeface="Wingdings" panose="05000000000000000000" pitchFamily="2" charset="2"/>
              <a:buChar char="Ø"/>
            </a:pPr>
            <a:r>
              <a:rPr lang="en-US" sz="2000" dirty="0"/>
              <a:t>Low resolution</a:t>
            </a:r>
          </a:p>
          <a:p>
            <a:pPr lvl="2">
              <a:buFont typeface="Wingdings" panose="05000000000000000000" pitchFamily="2" charset="2"/>
              <a:buChar char="Ø"/>
            </a:pPr>
            <a:r>
              <a:rPr lang="en-US" sz="2000" dirty="0"/>
              <a:t>Concealable</a:t>
            </a:r>
          </a:p>
          <a:p>
            <a:pPr lvl="2">
              <a:buFont typeface="Wingdings" panose="05000000000000000000" pitchFamily="2" charset="2"/>
              <a:buChar char="Ø"/>
            </a:pPr>
            <a:r>
              <a:rPr lang="en-US" sz="2000" dirty="0"/>
              <a:t>Low Cost</a:t>
            </a:r>
          </a:p>
          <a:p>
            <a:pPr lvl="2">
              <a:buFont typeface="Wingdings" panose="05000000000000000000" pitchFamily="2" charset="2"/>
              <a:buChar char="Ø"/>
            </a:pPr>
            <a:r>
              <a:rPr lang="en-US" sz="2000" dirty="0"/>
              <a:t>Relatively </a:t>
            </a:r>
            <a:r>
              <a:rPr lang="en-US" sz="2000" dirty="0" smtClean="0"/>
              <a:t>mobile</a:t>
            </a:r>
            <a:endParaRPr lang="en-US" b="1" dirty="0"/>
          </a:p>
          <a:p>
            <a:pPr>
              <a:buFont typeface="Wingdings" panose="05000000000000000000" pitchFamily="2" charset="2"/>
              <a:buChar char="Ø"/>
            </a:pPr>
            <a:endParaRPr lang="en-US" dirty="0"/>
          </a:p>
        </p:txBody>
      </p:sp>
      <p:sp>
        <p:nvSpPr>
          <p:cNvPr id="5" name="Footer Placeholder 4"/>
          <p:cNvSpPr>
            <a:spLocks noGrp="1"/>
          </p:cNvSpPr>
          <p:nvPr>
            <p:ph type="ftr" idx="11"/>
          </p:nvPr>
        </p:nvSpPr>
        <p:spPr/>
        <p:txBody>
          <a:bodyPr/>
          <a:lstStyle/>
          <a:p>
            <a:r>
              <a:rPr lang="en-US" smtClean="0"/>
              <a:t>SAR Imager Team</a:t>
            </a:r>
            <a:endParaRPr lang="en-US"/>
          </a:p>
        </p:txBody>
      </p:sp>
      <p:sp>
        <p:nvSpPr>
          <p:cNvPr id="6" name="Slide Number Placeholder 5"/>
          <p:cNvSpPr>
            <a:spLocks noGrp="1"/>
          </p:cNvSpPr>
          <p:nvPr>
            <p:ph type="sldNum" idx="12"/>
          </p:nvPr>
        </p:nvSpPr>
        <p:spPr>
          <a:xfrm>
            <a:off x="9878216" y="6438559"/>
            <a:ext cx="1312023" cy="365125"/>
          </a:xfrm>
        </p:spPr>
        <p:txBody>
          <a:bodyPr/>
          <a:lstStyle/>
          <a:p>
            <a:pPr marL="0" marR="0" lvl="0" indent="0" algn="r" rtl="0">
              <a:lnSpc>
                <a:spcPct val="100000"/>
              </a:lnSpc>
              <a:spcBef>
                <a:spcPts val="0"/>
              </a:spcBef>
              <a:spcAft>
                <a:spcPts val="0"/>
              </a:spcAft>
              <a:buClr>
                <a:srgbClr val="FFFFFF"/>
              </a:buClr>
              <a:buSzPct val="25000"/>
              <a:buFont typeface="Calibri"/>
              <a:buNone/>
            </a:pPr>
            <a:fld id="{00000000-1234-1234-1234-123412341234}" type="slidenum">
              <a:rPr lang="en-US" sz="1050" b="0" i="0" u="none" strike="noStrike" cap="none" baseline="0" smtClean="0">
                <a:solidFill>
                  <a:srgbClr val="FFFFFF"/>
                </a:solidFill>
                <a:latin typeface="Calibri"/>
                <a:ea typeface="Calibri"/>
                <a:cs typeface="Calibri"/>
                <a:sym typeface="Calibri"/>
                <a:rtl val="0"/>
              </a:rPr>
              <a:t>5</a:t>
            </a:fld>
            <a:endParaRPr lang="en-US" sz="1050" b="0" i="0" u="none" strike="noStrike" cap="none" baseline="0">
              <a:solidFill>
                <a:srgbClr val="FFFFFF"/>
              </a:solidFill>
              <a:latin typeface="Calibri"/>
              <a:ea typeface="Calibri"/>
              <a:cs typeface="Calibri"/>
              <a:sym typeface="Calibri"/>
              <a:rtl val="0"/>
            </a:endParaRPr>
          </a:p>
        </p:txBody>
      </p:sp>
      <p:pic>
        <p:nvPicPr>
          <p:cNvPr id="7" name="Content Placeholder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48074" y="1845733"/>
            <a:ext cx="4937125" cy="3702843"/>
          </a:xfrm>
          <a:prstGeom prst="rect">
            <a:avLst/>
          </a:prstGeom>
        </p:spPr>
      </p:pic>
      <p:sp>
        <p:nvSpPr>
          <p:cNvPr id="8" name="Rectangle 7"/>
          <p:cNvSpPr/>
          <p:nvPr/>
        </p:nvSpPr>
        <p:spPr>
          <a:xfrm>
            <a:off x="7410267" y="5656951"/>
            <a:ext cx="3212738" cy="307777"/>
          </a:xfrm>
          <a:prstGeom prst="rect">
            <a:avLst/>
          </a:prstGeom>
        </p:spPr>
        <p:txBody>
          <a:bodyPr wrap="none">
            <a:spAutoFit/>
          </a:bodyPr>
          <a:lstStyle/>
          <a:p>
            <a:pPr algn="ctr"/>
            <a:r>
              <a:rPr lang="en-US" dirty="0"/>
              <a:t>1</a:t>
            </a:r>
            <a:r>
              <a:rPr lang="en-US" baseline="30000" dirty="0"/>
              <a:t>st</a:t>
            </a:r>
            <a:r>
              <a:rPr lang="en-US" dirty="0"/>
              <a:t> Generation Project – Class of 2015</a:t>
            </a:r>
          </a:p>
        </p:txBody>
      </p:sp>
      <p:sp>
        <p:nvSpPr>
          <p:cNvPr id="9" name="Footer Placeholder 2"/>
          <p:cNvSpPr txBox="1">
            <a:spLocks/>
          </p:cNvSpPr>
          <p:nvPr/>
        </p:nvSpPr>
        <p:spPr>
          <a:xfrm>
            <a:off x="526473" y="6454115"/>
            <a:ext cx="2335668" cy="365125"/>
          </a:xfrm>
          <a:prstGeom prst="rect">
            <a:avLst/>
          </a:prstGeom>
        </p:spPr>
        <p:txBody>
          <a:bodyPr vert="horz" lIns="91440" tIns="45720" rIns="91440" bIns="45720" rtlCol="0" anchor="ctr"/>
          <a:lstStyle>
            <a:defPPr>
              <a:defRPr lang="en-US"/>
            </a:defPPr>
            <a:lvl1pPr marL="0" algn="ctr" defTabSz="914400" rtl="0" eaLnBrk="1" latinLnBrk="0" hangingPunct="1">
              <a:defRPr sz="900" kern="1200" cap="all" baseline="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KAYLEN NOLLIE</a:t>
            </a:r>
            <a:endParaRPr lang="en-US" dirty="0"/>
          </a:p>
        </p:txBody>
      </p:sp>
    </p:spTree>
    <p:extLst>
      <p:ext uri="{BB962C8B-B14F-4D97-AF65-F5344CB8AC3E}">
        <p14:creationId xmlns:p14="http://schemas.microsoft.com/office/powerpoint/2010/main" val="29823961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 Generation Goals</a:t>
            </a:r>
            <a:endParaRPr lang="en-US" dirty="0"/>
          </a:p>
        </p:txBody>
      </p:sp>
      <p:sp>
        <p:nvSpPr>
          <p:cNvPr id="3" name="Text Placeholder 2"/>
          <p:cNvSpPr>
            <a:spLocks noGrp="1"/>
          </p:cNvSpPr>
          <p:nvPr>
            <p:ph type="body" idx="1"/>
          </p:nvPr>
        </p:nvSpPr>
        <p:spPr>
          <a:xfrm>
            <a:off x="1097280" y="1845734"/>
            <a:ext cx="4937760" cy="4307416"/>
          </a:xfrm>
        </p:spPr>
        <p:txBody>
          <a:bodyPr>
            <a:normAutofit/>
          </a:bodyPr>
          <a:lstStyle/>
          <a:p>
            <a:pPr marL="0" indent="0">
              <a:buNone/>
            </a:pPr>
            <a:r>
              <a:rPr lang="en-US" sz="1800" u="sng" dirty="0" smtClean="0"/>
              <a:t>Mechanical Engineering </a:t>
            </a:r>
          </a:p>
          <a:p>
            <a:pPr>
              <a:buFont typeface="Wingdings" panose="05000000000000000000" pitchFamily="2" charset="2"/>
              <a:buChar char="Ø"/>
            </a:pPr>
            <a:r>
              <a:rPr lang="en-US" sz="1800" dirty="0" smtClean="0"/>
              <a:t>Mobility</a:t>
            </a:r>
            <a:endParaRPr lang="en-US" dirty="0"/>
          </a:p>
          <a:p>
            <a:pPr>
              <a:buFont typeface="Wingdings" panose="05000000000000000000" pitchFamily="2" charset="2"/>
              <a:buChar char="Ø"/>
            </a:pPr>
            <a:r>
              <a:rPr lang="en-US" sz="1800" dirty="0" smtClean="0"/>
              <a:t>Lower Weight</a:t>
            </a:r>
            <a:endParaRPr lang="en-US" sz="1800" dirty="0"/>
          </a:p>
          <a:p>
            <a:pPr>
              <a:buFont typeface="Wingdings" panose="05000000000000000000" pitchFamily="2" charset="2"/>
              <a:buChar char="Ø"/>
            </a:pPr>
            <a:r>
              <a:rPr lang="en-US" sz="2000" dirty="0" smtClean="0"/>
              <a:t>Horn </a:t>
            </a:r>
            <a:r>
              <a:rPr lang="en-US" sz="2000" dirty="0"/>
              <a:t>Adjustment</a:t>
            </a:r>
          </a:p>
          <a:p>
            <a:pPr>
              <a:buFont typeface="Wingdings" panose="05000000000000000000" pitchFamily="2" charset="2"/>
              <a:buChar char="Ø"/>
            </a:pPr>
            <a:r>
              <a:rPr lang="en-US" sz="2000" dirty="0" smtClean="0"/>
              <a:t>Increase Stability</a:t>
            </a:r>
            <a:endParaRPr lang="en-US" sz="2000" dirty="0"/>
          </a:p>
          <a:p>
            <a:pPr>
              <a:buFont typeface="Wingdings" panose="05000000000000000000" pitchFamily="2" charset="2"/>
              <a:buChar char="Ø"/>
            </a:pPr>
            <a:r>
              <a:rPr lang="en-US" sz="2000" dirty="0" smtClean="0"/>
              <a:t>Minimize Cost</a:t>
            </a:r>
            <a:endParaRPr lang="en-US" dirty="0"/>
          </a:p>
          <a:p>
            <a:pPr>
              <a:buFont typeface="Wingdings" panose="05000000000000000000" pitchFamily="2" charset="2"/>
              <a:buChar char="Ø"/>
            </a:pPr>
            <a:endParaRPr lang="en-US" dirty="0"/>
          </a:p>
        </p:txBody>
      </p:sp>
      <p:sp>
        <p:nvSpPr>
          <p:cNvPr id="4" name="Text Placeholder 3"/>
          <p:cNvSpPr>
            <a:spLocks noGrp="1"/>
          </p:cNvSpPr>
          <p:nvPr>
            <p:ph type="body" idx="2"/>
          </p:nvPr>
        </p:nvSpPr>
        <p:spPr/>
        <p:txBody>
          <a:bodyPr>
            <a:normAutofit/>
          </a:bodyPr>
          <a:lstStyle/>
          <a:p>
            <a:pPr marL="0" indent="0">
              <a:buNone/>
            </a:pPr>
            <a:r>
              <a:rPr lang="en-US" u="sng" dirty="0" smtClean="0"/>
              <a:t>Electrical Engineering</a:t>
            </a:r>
          </a:p>
          <a:p>
            <a:pPr>
              <a:buFont typeface="Wingdings" panose="05000000000000000000" pitchFamily="2" charset="2"/>
              <a:buChar char="Ø"/>
            </a:pPr>
            <a:r>
              <a:rPr lang="en-US" dirty="0" smtClean="0"/>
              <a:t>Identify reflector at 20 feet</a:t>
            </a:r>
          </a:p>
          <a:p>
            <a:pPr>
              <a:buFont typeface="Wingdings" panose="05000000000000000000" pitchFamily="2" charset="2"/>
              <a:buChar char="Ø"/>
            </a:pPr>
            <a:r>
              <a:rPr lang="en-US" dirty="0" smtClean="0"/>
              <a:t>Standalone functionality </a:t>
            </a:r>
            <a:endParaRPr lang="en-US" dirty="0"/>
          </a:p>
        </p:txBody>
      </p:sp>
      <p:sp>
        <p:nvSpPr>
          <p:cNvPr id="5" name="Footer Placeholder 4"/>
          <p:cNvSpPr>
            <a:spLocks noGrp="1"/>
          </p:cNvSpPr>
          <p:nvPr>
            <p:ph type="ftr" idx="11"/>
          </p:nvPr>
        </p:nvSpPr>
        <p:spPr/>
        <p:txBody>
          <a:bodyPr/>
          <a:lstStyle/>
          <a:p>
            <a:r>
              <a:rPr lang="en-US" smtClean="0"/>
              <a:t>SAR Imager Team</a:t>
            </a:r>
            <a:endParaRPr lang="en-US"/>
          </a:p>
        </p:txBody>
      </p:sp>
      <p:sp>
        <p:nvSpPr>
          <p:cNvPr id="6" name="Slide Number Placeholder 5"/>
          <p:cNvSpPr>
            <a:spLocks noGrp="1"/>
          </p:cNvSpPr>
          <p:nvPr>
            <p:ph type="sldNum" idx="12"/>
          </p:nvPr>
        </p:nvSpPr>
        <p:spPr/>
        <p:txBody>
          <a:bodyPr/>
          <a:lstStyle/>
          <a:p>
            <a:pPr marL="0" marR="0" lvl="0" indent="0" algn="r" rtl="0">
              <a:lnSpc>
                <a:spcPct val="100000"/>
              </a:lnSpc>
              <a:spcBef>
                <a:spcPts val="0"/>
              </a:spcBef>
              <a:spcAft>
                <a:spcPts val="0"/>
              </a:spcAft>
              <a:buClr>
                <a:srgbClr val="FFFFFF"/>
              </a:buClr>
              <a:buSzPct val="25000"/>
              <a:buFont typeface="Calibri"/>
              <a:buNone/>
            </a:pPr>
            <a:fld id="{00000000-1234-1234-1234-123412341234}" type="slidenum">
              <a:rPr lang="en-US" sz="1050" b="0" i="0" u="none" strike="noStrike" cap="none" baseline="0" smtClean="0">
                <a:solidFill>
                  <a:srgbClr val="FFFFFF"/>
                </a:solidFill>
                <a:latin typeface="Calibri"/>
                <a:ea typeface="Calibri"/>
                <a:cs typeface="Calibri"/>
                <a:sym typeface="Calibri"/>
                <a:rtl val="0"/>
              </a:rPr>
              <a:t>6</a:t>
            </a:fld>
            <a:endParaRPr lang="en-US" sz="1050" b="0" i="0" u="none" strike="noStrike" cap="none" baseline="0">
              <a:solidFill>
                <a:srgbClr val="FFFFFF"/>
              </a:solidFill>
              <a:latin typeface="Calibri"/>
              <a:ea typeface="Calibri"/>
              <a:cs typeface="Calibri"/>
              <a:sym typeface="Calibri"/>
              <a:rtl val="0"/>
            </a:endParaRPr>
          </a:p>
        </p:txBody>
      </p:sp>
      <p:sp>
        <p:nvSpPr>
          <p:cNvPr id="7" name="Footer Placeholder 2"/>
          <p:cNvSpPr txBox="1">
            <a:spLocks/>
          </p:cNvSpPr>
          <p:nvPr/>
        </p:nvSpPr>
        <p:spPr>
          <a:xfrm>
            <a:off x="526473" y="6454115"/>
            <a:ext cx="2335668" cy="365125"/>
          </a:xfrm>
          <a:prstGeom prst="rect">
            <a:avLst/>
          </a:prstGeom>
        </p:spPr>
        <p:txBody>
          <a:bodyPr vert="horz" lIns="91440" tIns="45720" rIns="91440" bIns="45720" rtlCol="0" anchor="ctr"/>
          <a:lstStyle>
            <a:defPPr>
              <a:defRPr lang="en-US"/>
            </a:defPPr>
            <a:lvl1pPr marL="0" algn="ctr" defTabSz="914400" rtl="0" eaLnBrk="1" latinLnBrk="0" hangingPunct="1">
              <a:defRPr sz="900" kern="1200" cap="all" baseline="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KAYLEN NOLLIE</a:t>
            </a:r>
            <a:endParaRPr lang="en-US" dirty="0"/>
          </a:p>
        </p:txBody>
      </p:sp>
    </p:spTree>
    <p:extLst>
      <p:ext uri="{BB962C8B-B14F-4D97-AF65-F5344CB8AC3E}">
        <p14:creationId xmlns:p14="http://schemas.microsoft.com/office/powerpoint/2010/main" val="27389768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Status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43292064"/>
              </p:ext>
            </p:extLst>
          </p:nvPr>
        </p:nvGraphicFramePr>
        <p:xfrm>
          <a:off x="1097280" y="2000250"/>
          <a:ext cx="8077203" cy="4023924"/>
        </p:xfrm>
        <a:graphic>
          <a:graphicData uri="http://schemas.openxmlformats.org/drawingml/2006/table">
            <a:tbl>
              <a:tblPr firstRow="1" bandRow="1">
                <a:tableStyleId>{5C22544A-7EE6-4342-B048-85BDC9FD1C3A}</a:tableStyleId>
              </a:tblPr>
              <a:tblGrid>
                <a:gridCol w="2816548"/>
                <a:gridCol w="1707829"/>
                <a:gridCol w="1679009"/>
                <a:gridCol w="1873817"/>
              </a:tblGrid>
              <a:tr h="459818">
                <a:tc>
                  <a:txBody>
                    <a:bodyPr/>
                    <a:lstStyle/>
                    <a:p>
                      <a:r>
                        <a:rPr lang="en-US" dirty="0" smtClean="0"/>
                        <a:t>Task</a:t>
                      </a:r>
                      <a:endParaRPr lang="en-US" dirty="0"/>
                    </a:p>
                  </a:txBody>
                  <a:tcPr/>
                </a:tc>
                <a:tc>
                  <a:txBody>
                    <a:bodyPr/>
                    <a:lstStyle/>
                    <a:p>
                      <a:pPr algn="ctr"/>
                      <a:r>
                        <a:rPr lang="en-US" dirty="0" smtClean="0"/>
                        <a:t>Design</a:t>
                      </a:r>
                      <a:endParaRPr lang="en-US" dirty="0"/>
                    </a:p>
                  </a:txBody>
                  <a:tcPr/>
                </a:tc>
                <a:tc>
                  <a:txBody>
                    <a:bodyPr/>
                    <a:lstStyle/>
                    <a:p>
                      <a:pPr algn="ctr"/>
                      <a:r>
                        <a:rPr lang="en-US" dirty="0" smtClean="0"/>
                        <a:t>Prototype</a:t>
                      </a:r>
                      <a:endParaRPr lang="en-US" dirty="0"/>
                    </a:p>
                  </a:txBody>
                  <a:tcPr/>
                </a:tc>
                <a:tc>
                  <a:txBody>
                    <a:bodyPr/>
                    <a:lstStyle/>
                    <a:p>
                      <a:pPr algn="ctr"/>
                      <a:r>
                        <a:rPr lang="en-US" dirty="0" smtClean="0"/>
                        <a:t>Optimization</a:t>
                      </a:r>
                      <a:endParaRPr lang="en-US" dirty="0"/>
                    </a:p>
                  </a:txBody>
                  <a:tcPr/>
                </a:tc>
              </a:tr>
              <a:tr h="444674">
                <a:tc>
                  <a:txBody>
                    <a:bodyPr/>
                    <a:lstStyle/>
                    <a:p>
                      <a:r>
                        <a:rPr lang="en-US" dirty="0" smtClean="0"/>
                        <a:t>Component</a:t>
                      </a:r>
                      <a:r>
                        <a:rPr lang="en-US" baseline="0" dirty="0" smtClean="0"/>
                        <a:t> Testing</a:t>
                      </a:r>
                      <a:endParaRPr lang="en-US" dirty="0"/>
                    </a:p>
                  </a:txBody>
                  <a:tcPr/>
                </a:tc>
                <a:tc>
                  <a:txBody>
                    <a:bodyPr/>
                    <a:lstStyle/>
                    <a:p>
                      <a:pPr algn="ctr"/>
                      <a:r>
                        <a:rPr lang="en-US" dirty="0" smtClean="0">
                          <a:effectLst/>
                        </a:rPr>
                        <a:t>✔</a:t>
                      </a:r>
                      <a:endParaRPr lang="en-US" dirty="0"/>
                    </a:p>
                  </a:txBody>
                  <a:tcPr/>
                </a:tc>
                <a:tc>
                  <a:txBody>
                    <a:bodyPr/>
                    <a:lstStyle/>
                    <a:p>
                      <a:pPr algn="ctr"/>
                      <a:r>
                        <a:rPr lang="en-US" dirty="0" smtClean="0"/>
                        <a:t>N/A</a:t>
                      </a:r>
                      <a:endParaRPr lang="en-US" dirty="0"/>
                    </a:p>
                  </a:txBody>
                  <a:tcPr/>
                </a:tc>
                <a:tc>
                  <a:txBody>
                    <a:bodyPr/>
                    <a:lstStyle/>
                    <a:p>
                      <a:pPr algn="ctr"/>
                      <a:r>
                        <a:rPr lang="en-US" dirty="0" smtClean="0">
                          <a:effectLst/>
                        </a:rPr>
                        <a:t>✔</a:t>
                      </a:r>
                      <a:endParaRPr lang="en-US" dirty="0"/>
                    </a:p>
                  </a:txBody>
                  <a:tcPr/>
                </a:tc>
              </a:tr>
              <a:tr h="4598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Signal Processing</a:t>
                      </a:r>
                    </a:p>
                  </a:txBody>
                  <a:tcPr/>
                </a:tc>
                <a:tc>
                  <a:txBody>
                    <a:bodyPr/>
                    <a:lstStyle/>
                    <a:p>
                      <a:pPr algn="ctr"/>
                      <a:r>
                        <a:rPr lang="en-US" dirty="0" smtClean="0">
                          <a:effectLst/>
                        </a:rPr>
                        <a:t>✔</a:t>
                      </a:r>
                      <a:endParaRPr lang="en-US" dirty="0"/>
                    </a:p>
                  </a:txBody>
                  <a:tcPr/>
                </a:tc>
                <a:tc>
                  <a:txBody>
                    <a:bodyPr/>
                    <a:lstStyle/>
                    <a:p>
                      <a:pPr algn="ctr"/>
                      <a:r>
                        <a:rPr lang="en-US" dirty="0" smtClean="0"/>
                        <a:t>N/A</a:t>
                      </a:r>
                      <a:endParaRPr lang="en-US" dirty="0"/>
                    </a:p>
                  </a:txBody>
                  <a:tcPr/>
                </a:tc>
                <a:tc>
                  <a:txBody>
                    <a:bodyPr/>
                    <a:lstStyle/>
                    <a:p>
                      <a:pPr algn="ctr"/>
                      <a:r>
                        <a:rPr lang="en-US" dirty="0" smtClean="0"/>
                        <a:t>○</a:t>
                      </a:r>
                      <a:endParaRPr lang="en-US" dirty="0"/>
                    </a:p>
                  </a:txBody>
                  <a:tcPr/>
                </a:tc>
              </a:tr>
              <a:tr h="6386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Data Processing &amp; Image Formation</a:t>
                      </a:r>
                    </a:p>
                  </a:txBody>
                  <a:tcPr/>
                </a:tc>
                <a:tc>
                  <a:txBody>
                    <a:bodyPr/>
                    <a:lstStyle/>
                    <a:p>
                      <a:pPr algn="ctr"/>
                      <a:r>
                        <a:rPr lang="en-US" dirty="0" smtClean="0">
                          <a:effectLst/>
                        </a:rPr>
                        <a:t>✔</a:t>
                      </a:r>
                      <a:endParaRPr lang="en-US" dirty="0"/>
                    </a:p>
                  </a:txBody>
                  <a:tcPr/>
                </a:tc>
                <a:tc>
                  <a:txBody>
                    <a:bodyPr/>
                    <a:lstStyle/>
                    <a:p>
                      <a:pPr algn="ctr"/>
                      <a:r>
                        <a:rPr lang="en-US" dirty="0" smtClean="0"/>
                        <a:t>N/A</a:t>
                      </a:r>
                      <a:endParaRPr lang="en-US" dirty="0"/>
                    </a:p>
                  </a:txBody>
                  <a:tcPr/>
                </a:tc>
                <a:tc>
                  <a:txBody>
                    <a:bodyPr/>
                    <a:lstStyle/>
                    <a:p>
                      <a:pPr algn="ctr"/>
                      <a:r>
                        <a:rPr lang="en-US" dirty="0" smtClean="0"/>
                        <a:t>○</a:t>
                      </a:r>
                      <a:endParaRPr lang="en-US" dirty="0"/>
                    </a:p>
                  </a:txBody>
                  <a:tcPr/>
                </a:tc>
              </a:tr>
              <a:tr h="4598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Structure</a:t>
                      </a:r>
                    </a:p>
                  </a:txBody>
                  <a:tcPr/>
                </a:tc>
                <a:tc>
                  <a:txBody>
                    <a:bodyPr/>
                    <a:lstStyle/>
                    <a:p>
                      <a:pPr algn="ctr"/>
                      <a:r>
                        <a:rPr lang="en-US" dirty="0" smtClean="0">
                          <a:effectLst/>
                        </a:rPr>
                        <a:t>✔</a:t>
                      </a:r>
                      <a:endParaRPr lang="en-US" dirty="0"/>
                    </a:p>
                  </a:txBody>
                  <a:tcPr/>
                </a:tc>
                <a:tc>
                  <a:txBody>
                    <a:bodyPr/>
                    <a:lstStyle/>
                    <a:p>
                      <a:pPr algn="ctr"/>
                      <a:r>
                        <a:rPr lang="en-US" dirty="0" smtClean="0"/>
                        <a:t>✔</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a:t>
                      </a:r>
                    </a:p>
                  </a:txBody>
                  <a:tcPr/>
                </a:tc>
              </a:tr>
              <a:tr h="4598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Component Housing</a:t>
                      </a:r>
                    </a:p>
                  </a:txBody>
                  <a:tcPr/>
                </a:tc>
                <a:tc>
                  <a:txBody>
                    <a:bodyPr/>
                    <a:lstStyle/>
                    <a:p>
                      <a:pPr algn="ctr"/>
                      <a:r>
                        <a:rPr lang="en-US" dirty="0" smtClean="0">
                          <a:effectLst/>
                        </a:rPr>
                        <a:t>✔</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a:t>
                      </a:r>
                    </a:p>
                  </a:txBody>
                  <a:tcPr/>
                </a:tc>
                <a:tc>
                  <a:txBody>
                    <a:bodyPr/>
                    <a:lstStyle/>
                    <a:p>
                      <a:pPr algn="ctr"/>
                      <a:r>
                        <a:rPr lang="en-US" dirty="0" smtClean="0"/>
                        <a:t>✘</a:t>
                      </a:r>
                      <a:endParaRPr lang="en-US" dirty="0"/>
                    </a:p>
                  </a:txBody>
                  <a:tcPr/>
                </a:tc>
              </a:tr>
              <a:tr h="4598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Horn Holders</a:t>
                      </a:r>
                    </a:p>
                  </a:txBody>
                  <a:tcPr/>
                </a:tc>
                <a:tc>
                  <a:txBody>
                    <a:bodyPr/>
                    <a:lstStyle/>
                    <a:p>
                      <a:pPr algn="ctr"/>
                      <a:r>
                        <a:rPr lang="en-US" dirty="0" smtClean="0">
                          <a:effectLst/>
                        </a:rPr>
                        <a:t>✔</a:t>
                      </a:r>
                      <a:endParaRPr lang="en-US" dirty="0"/>
                    </a:p>
                  </a:txBody>
                  <a:tcPr/>
                </a:tc>
                <a:tc>
                  <a:txBody>
                    <a:bodyPr/>
                    <a:lstStyle/>
                    <a:p>
                      <a:pPr algn="ctr"/>
                      <a:r>
                        <a:rPr lang="en-US" dirty="0" smtClean="0"/>
                        <a:t>✔</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a:t>
                      </a:r>
                    </a:p>
                  </a:txBody>
                  <a:tcPr/>
                </a:tc>
              </a:tr>
              <a:tr h="6386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Testing &amp; Calibration Equipment</a:t>
                      </a:r>
                    </a:p>
                  </a:txBody>
                  <a:tcPr/>
                </a:tc>
                <a:tc>
                  <a:txBody>
                    <a:bodyPr/>
                    <a:lstStyle/>
                    <a:p>
                      <a:pPr algn="ctr"/>
                      <a:r>
                        <a:rPr lang="en-US" dirty="0" smtClean="0">
                          <a:effectLst/>
                        </a:rPr>
                        <a:t>✔</a:t>
                      </a:r>
                      <a:endParaRPr lang="en-US" dirty="0"/>
                    </a:p>
                  </a:txBody>
                  <a:tcPr/>
                </a:tc>
                <a:tc>
                  <a:txBody>
                    <a:bodyPr/>
                    <a:lstStyle/>
                    <a:p>
                      <a:pPr algn="ctr"/>
                      <a:r>
                        <a:rPr lang="en-US" dirty="0" smtClean="0"/>
                        <a:t>✔</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a:t>
                      </a:r>
                      <a:endParaRPr lang="en-US" dirty="0"/>
                    </a:p>
                  </a:txBody>
                  <a:tcPr/>
                </a:tc>
              </a:tr>
            </a:tbl>
          </a:graphicData>
        </a:graphic>
      </p:graphicFrame>
      <p:sp>
        <p:nvSpPr>
          <p:cNvPr id="5" name="TextBox 4"/>
          <p:cNvSpPr txBox="1"/>
          <p:nvPr/>
        </p:nvSpPr>
        <p:spPr>
          <a:xfrm>
            <a:off x="9591675" y="2000250"/>
            <a:ext cx="1857375" cy="1477328"/>
          </a:xfrm>
          <a:prstGeom prst="rect">
            <a:avLst/>
          </a:prstGeom>
          <a:noFill/>
        </p:spPr>
        <p:txBody>
          <a:bodyPr wrap="square" rtlCol="0">
            <a:spAutoFit/>
          </a:bodyPr>
          <a:lstStyle/>
          <a:p>
            <a:r>
              <a:rPr lang="en-US" dirty="0" smtClean="0"/>
              <a:t>Legend</a:t>
            </a:r>
          </a:p>
          <a:p>
            <a:r>
              <a:rPr lang="en-US" dirty="0" smtClean="0"/>
              <a:t>✘ - Not Started</a:t>
            </a:r>
          </a:p>
          <a:p>
            <a:r>
              <a:rPr lang="en-US" dirty="0"/>
              <a:t>○</a:t>
            </a:r>
            <a:r>
              <a:rPr lang="en-US" dirty="0" smtClean="0"/>
              <a:t>  - In Progress</a:t>
            </a:r>
          </a:p>
          <a:p>
            <a:r>
              <a:rPr lang="en-US" dirty="0" smtClean="0"/>
              <a:t>✔ - Completed</a:t>
            </a:r>
          </a:p>
          <a:p>
            <a:endParaRPr lang="en-US" dirty="0"/>
          </a:p>
        </p:txBody>
      </p:sp>
      <p:sp>
        <p:nvSpPr>
          <p:cNvPr id="3" name="Footer Placeholder 2"/>
          <p:cNvSpPr>
            <a:spLocks noGrp="1"/>
          </p:cNvSpPr>
          <p:nvPr>
            <p:ph type="ftr" sz="quarter" idx="11"/>
          </p:nvPr>
        </p:nvSpPr>
        <p:spPr/>
        <p:txBody>
          <a:bodyPr/>
          <a:lstStyle/>
          <a:p>
            <a:r>
              <a:rPr lang="en-US" smtClean="0"/>
              <a:t>SAR Imager Team</a:t>
            </a:r>
            <a:endParaRPr lang="en-US"/>
          </a:p>
        </p:txBody>
      </p:sp>
      <p:sp>
        <p:nvSpPr>
          <p:cNvPr id="6" name="Slide Number Placeholder 5"/>
          <p:cNvSpPr>
            <a:spLocks noGrp="1"/>
          </p:cNvSpPr>
          <p:nvPr>
            <p:ph type="sldNum" sz="quarter" idx="12"/>
          </p:nvPr>
        </p:nvSpPr>
        <p:spPr/>
        <p:txBody>
          <a:bodyPr/>
          <a:lstStyle/>
          <a:p>
            <a:fld id="{703D5B72-A720-44FC-8017-B2C9BDBBADC0}" type="slidenum">
              <a:rPr lang="en-US" smtClean="0"/>
              <a:t>7</a:t>
            </a:fld>
            <a:endParaRPr lang="en-US"/>
          </a:p>
        </p:txBody>
      </p:sp>
      <p:sp>
        <p:nvSpPr>
          <p:cNvPr id="7" name="Footer Placeholder 2"/>
          <p:cNvSpPr txBox="1">
            <a:spLocks/>
          </p:cNvSpPr>
          <p:nvPr/>
        </p:nvSpPr>
        <p:spPr>
          <a:xfrm>
            <a:off x="526473" y="6454115"/>
            <a:ext cx="2335668" cy="365125"/>
          </a:xfrm>
          <a:prstGeom prst="rect">
            <a:avLst/>
          </a:prstGeom>
        </p:spPr>
        <p:txBody>
          <a:bodyPr vert="horz" lIns="91440" tIns="45720" rIns="91440" bIns="45720" rtlCol="0" anchor="ctr"/>
          <a:lstStyle>
            <a:defPPr>
              <a:defRPr lang="en-US"/>
            </a:defPPr>
            <a:lvl1pPr marL="0" algn="ctr" defTabSz="914400" rtl="0" eaLnBrk="1" latinLnBrk="0" hangingPunct="1">
              <a:defRPr sz="900" kern="1200" cap="all" baseline="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KAYLEN NOLLIE</a:t>
            </a:r>
            <a:endParaRPr lang="en-US" dirty="0"/>
          </a:p>
        </p:txBody>
      </p:sp>
    </p:spTree>
    <p:extLst>
      <p:ext uri="{BB962C8B-B14F-4D97-AF65-F5344CB8AC3E}">
        <p14:creationId xmlns:p14="http://schemas.microsoft.com/office/powerpoint/2010/main" val="10148989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Conventional SAR</a:t>
            </a:r>
            <a:endParaRPr lang="en-US" dirty="0"/>
          </a:p>
        </p:txBody>
      </p:sp>
      <p:sp>
        <p:nvSpPr>
          <p:cNvPr id="4" name="Footer Placeholder 3"/>
          <p:cNvSpPr>
            <a:spLocks noGrp="1"/>
          </p:cNvSpPr>
          <p:nvPr>
            <p:ph type="ftr" idx="11"/>
          </p:nvPr>
        </p:nvSpPr>
        <p:spPr/>
        <p:txBody>
          <a:bodyPr/>
          <a:lstStyle/>
          <a:p>
            <a:r>
              <a:rPr lang="en-US" smtClean="0"/>
              <a:t>SAR Imager Team</a:t>
            </a:r>
            <a:endParaRPr lang="en-US"/>
          </a:p>
        </p:txBody>
      </p:sp>
      <p:sp>
        <p:nvSpPr>
          <p:cNvPr id="5" name="Slide Number Placeholder 4"/>
          <p:cNvSpPr>
            <a:spLocks noGrp="1"/>
          </p:cNvSpPr>
          <p:nvPr>
            <p:ph type="sldNum" idx="12"/>
          </p:nvPr>
        </p:nvSpPr>
        <p:spPr/>
        <p:txBody>
          <a:bodyPr/>
          <a:lstStyle/>
          <a:p>
            <a:pPr marL="0" marR="0" lvl="0" indent="0" algn="r" rtl="0">
              <a:lnSpc>
                <a:spcPct val="100000"/>
              </a:lnSpc>
              <a:spcBef>
                <a:spcPts val="0"/>
              </a:spcBef>
              <a:spcAft>
                <a:spcPts val="0"/>
              </a:spcAft>
              <a:buClr>
                <a:srgbClr val="FFFFFF"/>
              </a:buClr>
              <a:buSzPct val="25000"/>
              <a:buFont typeface="Calibri"/>
              <a:buNone/>
            </a:pPr>
            <a:fld id="{00000000-1234-1234-1234-123412341234}" type="slidenum">
              <a:rPr lang="en-US" sz="1050" b="0" i="0" u="none" strike="noStrike" cap="none" smtClean="0">
                <a:solidFill>
                  <a:srgbClr val="FFFFFF"/>
                </a:solidFill>
                <a:latin typeface="Calibri"/>
                <a:ea typeface="Calibri"/>
                <a:cs typeface="Calibri"/>
                <a:sym typeface="Calibri"/>
              </a:rPr>
              <a:t>8</a:t>
            </a:fld>
            <a:endParaRPr lang="en-US" sz="1050" b="0" i="0" u="none" strike="noStrike" cap="none">
              <a:solidFill>
                <a:srgbClr val="FFFFFF"/>
              </a:solidFill>
              <a:latin typeface="Calibri"/>
              <a:ea typeface="Calibri"/>
              <a:cs typeface="Calibri"/>
              <a:sym typeface="Calibri"/>
            </a:endParaRPr>
          </a:p>
        </p:txBody>
      </p:sp>
      <p:pic>
        <p:nvPicPr>
          <p:cNvPr id="6" name="Content Placeholder 10"/>
          <p:cNvPicPr>
            <a:picLocks noGrp="1" noChangeAspect="1"/>
          </p:cNvPicPr>
          <p:nvPr/>
        </p:nvPicPr>
        <p:blipFill>
          <a:blip r:embed="rId2">
            <a:extLst>
              <a:ext uri="{28A0092B-C50C-407E-A947-70E740481C1C}">
                <a14:useLocalDpi xmlns:a14="http://schemas.microsoft.com/office/drawing/2010/main" val="0"/>
              </a:ext>
            </a:extLst>
          </a:blip>
          <a:stretch>
            <a:fillRect/>
          </a:stretch>
        </p:blipFill>
        <p:spPr>
          <a:xfrm>
            <a:off x="1097279" y="1846368"/>
            <a:ext cx="3094403" cy="4022725"/>
          </a:xfrm>
          <a:prstGeom prst="rect">
            <a:avLst/>
          </a:prstGeom>
        </p:spPr>
      </p:pic>
      <p:pic>
        <p:nvPicPr>
          <p:cNvPr id="7" name="Content Placeholder 10"/>
          <p:cNvPicPr>
            <a:picLocks noGrp="1" noChangeAspect="1"/>
          </p:cNvPicPr>
          <p:nvPr/>
        </p:nvPicPr>
        <p:blipFill rotWithShape="1">
          <a:blip r:embed="rId3" cstate="print">
            <a:extLst>
              <a:ext uri="{28A0092B-C50C-407E-A947-70E740481C1C}">
                <a14:useLocalDpi xmlns:a14="http://schemas.microsoft.com/office/drawing/2010/main" val="0"/>
              </a:ext>
            </a:extLst>
          </a:blip>
          <a:srcRect l="6732" t="26269"/>
          <a:stretch/>
        </p:blipFill>
        <p:spPr>
          <a:xfrm>
            <a:off x="6286500" y="1845733"/>
            <a:ext cx="3384257" cy="4048575"/>
          </a:xfrm>
          <a:prstGeom prst="rect">
            <a:avLst/>
          </a:prstGeom>
        </p:spPr>
      </p:pic>
      <p:cxnSp>
        <p:nvCxnSpPr>
          <p:cNvPr id="8" name="Straight Arrow Connector 7"/>
          <p:cNvCxnSpPr/>
          <p:nvPr/>
        </p:nvCxnSpPr>
        <p:spPr>
          <a:xfrm flipV="1">
            <a:off x="7543800" y="4971192"/>
            <a:ext cx="3090" cy="1031491"/>
          </a:xfrm>
          <a:prstGeom prst="straightConnector1">
            <a:avLst/>
          </a:prstGeom>
          <a:ln w="76200">
            <a:solidFill>
              <a:srgbClr val="FF0000"/>
            </a:solidFill>
            <a:tailEnd type="triangle"/>
          </a:ln>
        </p:spPr>
        <p:style>
          <a:lnRef idx="3">
            <a:schemeClr val="accent2"/>
          </a:lnRef>
          <a:fillRef idx="0">
            <a:schemeClr val="accent2"/>
          </a:fillRef>
          <a:effectRef idx="2">
            <a:schemeClr val="accent2"/>
          </a:effectRef>
          <a:fontRef idx="minor">
            <a:schemeClr val="tx1"/>
          </a:fontRef>
        </p:style>
      </p:cxnSp>
      <p:sp>
        <p:nvSpPr>
          <p:cNvPr id="10" name="Oval 9"/>
          <p:cNvSpPr/>
          <p:nvPr/>
        </p:nvSpPr>
        <p:spPr>
          <a:xfrm>
            <a:off x="7150100" y="4394200"/>
            <a:ext cx="828528" cy="57699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ooter Placeholder 2"/>
          <p:cNvSpPr txBox="1">
            <a:spLocks/>
          </p:cNvSpPr>
          <p:nvPr/>
        </p:nvSpPr>
        <p:spPr>
          <a:xfrm>
            <a:off x="526473" y="6454115"/>
            <a:ext cx="2335668" cy="365125"/>
          </a:xfrm>
          <a:prstGeom prst="rect">
            <a:avLst/>
          </a:prstGeom>
        </p:spPr>
        <p:txBody>
          <a:bodyPr vert="horz" lIns="91440" tIns="45720" rIns="91440" bIns="45720" rtlCol="0" anchor="ctr"/>
          <a:lstStyle>
            <a:defPPr>
              <a:defRPr lang="en-US"/>
            </a:defPPr>
            <a:lvl1pPr marL="0" algn="ctr" defTabSz="914400" rtl="0" eaLnBrk="1" latinLnBrk="0" hangingPunct="1">
              <a:defRPr sz="900" kern="1200" cap="all" baseline="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KAYLEN NOLLIE</a:t>
            </a:r>
          </a:p>
        </p:txBody>
      </p:sp>
    </p:spTree>
    <p:extLst>
      <p:ext uri="{BB962C8B-B14F-4D97-AF65-F5344CB8AC3E}">
        <p14:creationId xmlns:p14="http://schemas.microsoft.com/office/powerpoint/2010/main" val="16565049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Shape 133"/>
          <p:cNvSpPr txBox="1">
            <a:spLocks noGrp="1"/>
          </p:cNvSpPr>
          <p:nvPr>
            <p:ph type="sldNum" idx="12"/>
          </p:nvPr>
        </p:nvSpPr>
        <p:spPr>
          <a:xfrm>
            <a:off x="9900457" y="6459785"/>
            <a:ext cx="1312023" cy="365125"/>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FFFFFF"/>
              </a:buClr>
              <a:buSzPct val="25000"/>
              <a:buFont typeface="Calibri"/>
              <a:buNone/>
            </a:pPr>
            <a:fld id="{00000000-1234-1234-1234-123412341234}" type="slidenum">
              <a:rPr lang="en-US" sz="1050" b="0" i="0" u="none" strike="noStrike" cap="none" baseline="0">
                <a:solidFill>
                  <a:srgbClr val="FFFFFF"/>
                </a:solidFill>
                <a:latin typeface="Calibri"/>
                <a:ea typeface="Calibri"/>
                <a:cs typeface="Calibri"/>
                <a:sym typeface="Calibri"/>
                <a:rtl val="0"/>
              </a:rPr>
              <a:t>9</a:t>
            </a:fld>
            <a:endParaRPr lang="en-US" sz="1050" b="0" i="0" u="none" strike="noStrike" cap="none" baseline="0" dirty="0">
              <a:solidFill>
                <a:srgbClr val="FFFFFF"/>
              </a:solidFill>
              <a:latin typeface="Calibri"/>
              <a:ea typeface="Calibri"/>
              <a:cs typeface="Calibri"/>
              <a:sym typeface="Calibri"/>
              <a:rtl val="0"/>
            </a:endParaRPr>
          </a:p>
        </p:txBody>
      </p:sp>
      <p:pic>
        <p:nvPicPr>
          <p:cNvPr id="134" name="Shape 134"/>
          <p:cNvPicPr preferRelativeResize="0"/>
          <p:nvPr/>
        </p:nvPicPr>
        <p:blipFill rotWithShape="1">
          <a:blip r:embed="rId3">
            <a:alphaModFix/>
          </a:blip>
          <a:srcRect/>
          <a:stretch/>
        </p:blipFill>
        <p:spPr>
          <a:xfrm>
            <a:off x="394002" y="1059737"/>
            <a:ext cx="11030860" cy="1409700"/>
          </a:xfrm>
          <a:prstGeom prst="rect">
            <a:avLst/>
          </a:prstGeom>
          <a:noFill/>
          <a:ln>
            <a:noFill/>
          </a:ln>
        </p:spPr>
      </p:pic>
      <p:sp>
        <p:nvSpPr>
          <p:cNvPr id="2" name="Footer Placeholder 1"/>
          <p:cNvSpPr>
            <a:spLocks noGrp="1"/>
          </p:cNvSpPr>
          <p:nvPr>
            <p:ph type="ftr" idx="11"/>
          </p:nvPr>
        </p:nvSpPr>
        <p:spPr/>
        <p:txBody>
          <a:bodyPr/>
          <a:lstStyle/>
          <a:p>
            <a:r>
              <a:rPr lang="en-US" smtClean="0"/>
              <a:t>SAR Imager Team</a:t>
            </a:r>
            <a:endParaRPr lang="en-US"/>
          </a:p>
        </p:txBody>
      </p:sp>
      <p:sp>
        <p:nvSpPr>
          <p:cNvPr id="267" name="Title 1"/>
          <p:cNvSpPr>
            <a:spLocks noGrp="1"/>
          </p:cNvSpPr>
          <p:nvPr/>
        </p:nvSpPr>
        <p:spPr>
          <a:xfrm>
            <a:off x="328796" y="182076"/>
            <a:ext cx="3943331" cy="612775"/>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l" defTabSz="914400" rtl="0" eaLnBrk="1" fontAlgn="auto" latinLnBrk="0" hangingPunct="1">
              <a:lnSpc>
                <a:spcPct val="85000"/>
              </a:lnSpc>
              <a:spcBef>
                <a:spcPct val="0"/>
              </a:spcBef>
              <a:spcAft>
                <a:spcPts val="0"/>
              </a:spcAft>
              <a:buClrTx/>
              <a:buSzTx/>
              <a:buFontTx/>
              <a:buNone/>
              <a:tabLst/>
              <a:defRPr/>
            </a:pPr>
            <a:r>
              <a:rPr kumimoji="0" lang="en-US" sz="4400" b="0" i="0" u="sng" strike="noStrike" kern="1200" cap="none" spc="-50" normalizeH="0" baseline="0" noProof="0" dirty="0" smtClean="0">
                <a:ln>
                  <a:noFill/>
                </a:ln>
                <a:solidFill>
                  <a:srgbClr val="000000"/>
                </a:solidFill>
                <a:effectLst/>
                <a:uLnTx/>
                <a:uFillTx/>
                <a:latin typeface="Calibri Light" panose="020F0302020204030204"/>
                <a:ea typeface="+mj-ea"/>
                <a:cs typeface="+mj-cs"/>
              </a:rPr>
              <a:t>Image Formation</a:t>
            </a:r>
            <a:endParaRPr kumimoji="0" lang="en-US" sz="4400" b="0" i="0" u="none" strike="noStrike" kern="1200" cap="none" spc="-50" normalizeH="0" baseline="0" noProof="0" dirty="0">
              <a:ln>
                <a:noFill/>
              </a:ln>
              <a:solidFill>
                <a:srgbClr val="000000"/>
              </a:solidFill>
              <a:effectLst/>
              <a:uLnTx/>
              <a:uFillTx/>
              <a:latin typeface="Calibri Light" panose="020F0302020204030204"/>
              <a:ea typeface="+mj-ea"/>
              <a:cs typeface="+mj-cs"/>
            </a:endParaRPr>
          </a:p>
        </p:txBody>
      </p:sp>
      <p:sp>
        <p:nvSpPr>
          <p:cNvPr id="268" name="TextBox 197"/>
          <p:cNvSpPr txBox="1"/>
          <p:nvPr/>
        </p:nvSpPr>
        <p:spPr>
          <a:xfrm>
            <a:off x="5176657" y="744500"/>
            <a:ext cx="1951175"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40 x 40  inch scene</a:t>
            </a:r>
          </a:p>
        </p:txBody>
      </p:sp>
      <p:sp>
        <p:nvSpPr>
          <p:cNvPr id="269" name="TextBox 202"/>
          <p:cNvSpPr txBox="1"/>
          <p:nvPr/>
        </p:nvSpPr>
        <p:spPr>
          <a:xfrm>
            <a:off x="3272863" y="2912945"/>
            <a:ext cx="1727917" cy="64633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20 [</a:t>
            </a:r>
            <a:r>
              <a:rPr kumimoji="0" lang="en-US" sz="1800" b="0" i="0" u="none" strike="noStrike" kern="1200" cap="none" spc="0" normalizeH="0" baseline="0" noProof="0" dirty="0" err="1" smtClean="0">
                <a:ln>
                  <a:noFill/>
                </a:ln>
                <a:solidFill>
                  <a:prstClr val="black"/>
                </a:solidFill>
                <a:effectLst/>
                <a:uLnTx/>
                <a:uFillTx/>
                <a:latin typeface="Calibri" panose="020F0502020204030204"/>
                <a:ea typeface="+mn-ea"/>
                <a:cs typeface="+mn-cs"/>
              </a:rPr>
              <a:t>ft</a:t>
            </a: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 range to scene center</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270" name="Group 269"/>
          <p:cNvGrpSpPr/>
          <p:nvPr/>
        </p:nvGrpSpPr>
        <p:grpSpPr>
          <a:xfrm>
            <a:off x="3257126" y="1057229"/>
            <a:ext cx="4141132" cy="3630617"/>
            <a:chOff x="1954868" y="1154186"/>
            <a:chExt cx="4141132" cy="3630617"/>
          </a:xfrm>
        </p:grpSpPr>
        <p:grpSp>
          <p:nvGrpSpPr>
            <p:cNvPr id="488" name="Group 487"/>
            <p:cNvGrpSpPr/>
            <p:nvPr/>
          </p:nvGrpSpPr>
          <p:grpSpPr>
            <a:xfrm>
              <a:off x="3480159" y="1154186"/>
              <a:ext cx="2615841" cy="2821370"/>
              <a:chOff x="4104201" y="1873965"/>
              <a:chExt cx="3655412" cy="3655412"/>
            </a:xfrm>
          </p:grpSpPr>
          <p:grpSp>
            <p:nvGrpSpPr>
              <p:cNvPr id="490" name="Group 489"/>
              <p:cNvGrpSpPr/>
              <p:nvPr/>
            </p:nvGrpSpPr>
            <p:grpSpPr>
              <a:xfrm>
                <a:off x="4104201" y="2125360"/>
                <a:ext cx="3655412" cy="3030532"/>
                <a:chOff x="4104202" y="2125360"/>
                <a:chExt cx="2700306" cy="3030532"/>
              </a:xfrm>
            </p:grpSpPr>
            <p:sp>
              <p:nvSpPr>
                <p:cNvPr id="508" name="Oval 507"/>
                <p:cNvSpPr/>
                <p:nvPr/>
              </p:nvSpPr>
              <p:spPr>
                <a:xfrm rot="5400000">
                  <a:off x="5334464" y="1114212"/>
                  <a:ext cx="192025" cy="2598371"/>
                </a:xfrm>
                <a:prstGeom prst="ellipse">
                  <a:avLst/>
                </a:prstGeom>
                <a:solidFill>
                  <a:srgbClr val="FF0000">
                    <a:alpha val="42000"/>
                  </a:srgbClr>
                </a:solid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09" name="Oval 508"/>
                <p:cNvSpPr/>
                <p:nvPr/>
              </p:nvSpPr>
              <p:spPr>
                <a:xfrm rot="5400000">
                  <a:off x="5307376" y="1312804"/>
                  <a:ext cx="192025" cy="2598371"/>
                </a:xfrm>
                <a:prstGeom prst="ellipse">
                  <a:avLst/>
                </a:prstGeom>
                <a:solidFill>
                  <a:srgbClr val="FF0000">
                    <a:alpha val="42000"/>
                  </a:srgbClr>
                </a:solid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10" name="Oval 509"/>
                <p:cNvSpPr/>
                <p:nvPr/>
              </p:nvSpPr>
              <p:spPr>
                <a:xfrm rot="5400000">
                  <a:off x="5318448" y="1884303"/>
                  <a:ext cx="192025" cy="2598371"/>
                </a:xfrm>
                <a:prstGeom prst="ellipse">
                  <a:avLst/>
                </a:prstGeom>
                <a:solidFill>
                  <a:srgbClr val="FF0000">
                    <a:alpha val="42000"/>
                  </a:srgbClr>
                </a:solid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511" name="Oval 510"/>
                <p:cNvSpPr/>
                <p:nvPr/>
              </p:nvSpPr>
              <p:spPr>
                <a:xfrm rot="5400000">
                  <a:off x="5307375" y="922187"/>
                  <a:ext cx="192025" cy="2598371"/>
                </a:xfrm>
                <a:prstGeom prst="ellipse">
                  <a:avLst/>
                </a:prstGeom>
                <a:solidFill>
                  <a:srgbClr val="FF0000">
                    <a:alpha val="42000"/>
                  </a:srgbClr>
                </a:solid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512" name="Oval 511"/>
                <p:cNvSpPr/>
                <p:nvPr/>
              </p:nvSpPr>
              <p:spPr>
                <a:xfrm rot="5400000">
                  <a:off x="5361552" y="1501924"/>
                  <a:ext cx="192025" cy="2598371"/>
                </a:xfrm>
                <a:prstGeom prst="ellipse">
                  <a:avLst/>
                </a:prstGeom>
                <a:solidFill>
                  <a:srgbClr val="FF0000">
                    <a:alpha val="42000"/>
                  </a:srgbClr>
                </a:solid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13" name="Oval 512"/>
                <p:cNvSpPr/>
                <p:nvPr/>
              </p:nvSpPr>
              <p:spPr>
                <a:xfrm rot="5400000">
                  <a:off x="5334464" y="1686868"/>
                  <a:ext cx="192025" cy="2598371"/>
                </a:xfrm>
                <a:prstGeom prst="ellipse">
                  <a:avLst/>
                </a:prstGeom>
                <a:solidFill>
                  <a:srgbClr val="FF0000">
                    <a:alpha val="42000"/>
                  </a:srgbClr>
                </a:solid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14" name="Oval 513"/>
                <p:cNvSpPr/>
                <p:nvPr/>
              </p:nvSpPr>
              <p:spPr>
                <a:xfrm rot="5400000">
                  <a:off x="5314313" y="2072207"/>
                  <a:ext cx="192025" cy="2598371"/>
                </a:xfrm>
                <a:prstGeom prst="ellipse">
                  <a:avLst/>
                </a:prstGeom>
                <a:solidFill>
                  <a:srgbClr val="FF0000">
                    <a:alpha val="42000"/>
                  </a:srgbClr>
                </a:solid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515" name="Oval 514"/>
                <p:cNvSpPr/>
                <p:nvPr/>
              </p:nvSpPr>
              <p:spPr>
                <a:xfrm rot="5400000">
                  <a:off x="5330233" y="2250584"/>
                  <a:ext cx="192025" cy="2598371"/>
                </a:xfrm>
                <a:prstGeom prst="ellipse">
                  <a:avLst/>
                </a:prstGeom>
                <a:solidFill>
                  <a:srgbClr val="FF0000">
                    <a:alpha val="42000"/>
                  </a:srgbClr>
                </a:solid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516" name="Oval 515"/>
                <p:cNvSpPr/>
                <p:nvPr/>
              </p:nvSpPr>
              <p:spPr>
                <a:xfrm rot="5400000">
                  <a:off x="5382222" y="2624322"/>
                  <a:ext cx="192025" cy="2598371"/>
                </a:xfrm>
                <a:prstGeom prst="ellipse">
                  <a:avLst/>
                </a:prstGeom>
                <a:solidFill>
                  <a:srgbClr val="FF0000">
                    <a:alpha val="42000"/>
                  </a:srgbClr>
                </a:solid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17" name="Oval 516"/>
                <p:cNvSpPr/>
                <p:nvPr/>
              </p:nvSpPr>
              <p:spPr>
                <a:xfrm rot="5400000">
                  <a:off x="5355134" y="2822914"/>
                  <a:ext cx="192025" cy="2598371"/>
                </a:xfrm>
                <a:prstGeom prst="ellipse">
                  <a:avLst/>
                </a:prstGeom>
                <a:solidFill>
                  <a:srgbClr val="FF0000">
                    <a:alpha val="42000"/>
                  </a:srgbClr>
                </a:solid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18" name="Oval 517"/>
                <p:cNvSpPr/>
                <p:nvPr/>
              </p:nvSpPr>
              <p:spPr>
                <a:xfrm rot="5400000">
                  <a:off x="5366206" y="3380765"/>
                  <a:ext cx="192025" cy="2598371"/>
                </a:xfrm>
                <a:prstGeom prst="ellipse">
                  <a:avLst/>
                </a:prstGeom>
                <a:solidFill>
                  <a:srgbClr val="FF0000">
                    <a:alpha val="42000"/>
                  </a:srgbClr>
                </a:solid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519" name="Oval 518"/>
                <p:cNvSpPr/>
                <p:nvPr/>
              </p:nvSpPr>
              <p:spPr>
                <a:xfrm rot="5400000">
                  <a:off x="5355133" y="2432297"/>
                  <a:ext cx="192025" cy="2598371"/>
                </a:xfrm>
                <a:prstGeom prst="ellipse">
                  <a:avLst/>
                </a:prstGeom>
                <a:solidFill>
                  <a:srgbClr val="FF0000">
                    <a:alpha val="42000"/>
                  </a:srgbClr>
                </a:solid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520" name="Oval 519"/>
                <p:cNvSpPr/>
                <p:nvPr/>
              </p:nvSpPr>
              <p:spPr>
                <a:xfrm rot="5400000">
                  <a:off x="5409310" y="3012034"/>
                  <a:ext cx="192025" cy="2598371"/>
                </a:xfrm>
                <a:prstGeom prst="ellipse">
                  <a:avLst/>
                </a:prstGeom>
                <a:solidFill>
                  <a:srgbClr val="FF0000">
                    <a:alpha val="42000"/>
                  </a:srgbClr>
                </a:solid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21" name="Oval 520"/>
                <p:cNvSpPr/>
                <p:nvPr/>
              </p:nvSpPr>
              <p:spPr>
                <a:xfrm rot="5400000">
                  <a:off x="5382222" y="3196978"/>
                  <a:ext cx="192025" cy="2598371"/>
                </a:xfrm>
                <a:prstGeom prst="ellipse">
                  <a:avLst/>
                </a:prstGeom>
                <a:solidFill>
                  <a:srgbClr val="FF0000">
                    <a:alpha val="42000"/>
                  </a:srgbClr>
                </a:solid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22" name="Oval 521"/>
                <p:cNvSpPr/>
                <p:nvPr/>
              </p:nvSpPr>
              <p:spPr>
                <a:xfrm rot="5400000">
                  <a:off x="5362071" y="3568669"/>
                  <a:ext cx="192025" cy="2598371"/>
                </a:xfrm>
                <a:prstGeom prst="ellipse">
                  <a:avLst/>
                </a:prstGeom>
                <a:solidFill>
                  <a:srgbClr val="FF0000">
                    <a:alpha val="42000"/>
                  </a:srgbClr>
                </a:solid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523" name="Oval 522"/>
                <p:cNvSpPr/>
                <p:nvPr/>
              </p:nvSpPr>
              <p:spPr>
                <a:xfrm rot="5400000">
                  <a:off x="5377991" y="3760694"/>
                  <a:ext cx="192025" cy="2598371"/>
                </a:xfrm>
                <a:prstGeom prst="ellipse">
                  <a:avLst/>
                </a:prstGeom>
                <a:solidFill>
                  <a:srgbClr val="FF0000">
                    <a:alpha val="42000"/>
                  </a:srgbClr>
                </a:solid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grpSp>
          <p:grpSp>
            <p:nvGrpSpPr>
              <p:cNvPr id="491" name="Group 490"/>
              <p:cNvGrpSpPr/>
              <p:nvPr/>
            </p:nvGrpSpPr>
            <p:grpSpPr>
              <a:xfrm rot="16200000">
                <a:off x="4099860" y="2186405"/>
                <a:ext cx="3655412" cy="3030532"/>
                <a:chOff x="4104202" y="2125360"/>
                <a:chExt cx="2700306" cy="3030532"/>
              </a:xfrm>
              <a:solidFill>
                <a:srgbClr val="FFFF00">
                  <a:alpha val="61000"/>
                </a:srgbClr>
              </a:solidFill>
            </p:grpSpPr>
            <p:sp>
              <p:nvSpPr>
                <p:cNvPr id="492" name="Oval 491"/>
                <p:cNvSpPr/>
                <p:nvPr/>
              </p:nvSpPr>
              <p:spPr>
                <a:xfrm rot="5400000">
                  <a:off x="5334464" y="1114212"/>
                  <a:ext cx="192025" cy="2598371"/>
                </a:xfrm>
                <a:prstGeom prst="ellipse">
                  <a:avLst/>
                </a:prstGeom>
                <a:grp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93" name="Oval 492"/>
                <p:cNvSpPr/>
                <p:nvPr/>
              </p:nvSpPr>
              <p:spPr>
                <a:xfrm rot="5400000">
                  <a:off x="5307376" y="1312804"/>
                  <a:ext cx="192025" cy="2598371"/>
                </a:xfrm>
                <a:prstGeom prst="ellipse">
                  <a:avLst/>
                </a:prstGeom>
                <a:grp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94" name="Oval 493"/>
                <p:cNvSpPr/>
                <p:nvPr/>
              </p:nvSpPr>
              <p:spPr>
                <a:xfrm rot="5400000">
                  <a:off x="5318448" y="1884303"/>
                  <a:ext cx="192025" cy="2598371"/>
                </a:xfrm>
                <a:prstGeom prst="ellipse">
                  <a:avLst/>
                </a:prstGeom>
                <a:grp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495" name="Oval 494"/>
                <p:cNvSpPr/>
                <p:nvPr/>
              </p:nvSpPr>
              <p:spPr>
                <a:xfrm rot="5400000">
                  <a:off x="5307375" y="922187"/>
                  <a:ext cx="192025" cy="2598371"/>
                </a:xfrm>
                <a:prstGeom prst="ellipse">
                  <a:avLst/>
                </a:prstGeom>
                <a:grp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496" name="Oval 495"/>
                <p:cNvSpPr/>
                <p:nvPr/>
              </p:nvSpPr>
              <p:spPr>
                <a:xfrm rot="5400000">
                  <a:off x="5361552" y="1501924"/>
                  <a:ext cx="192025" cy="2598371"/>
                </a:xfrm>
                <a:prstGeom prst="ellipse">
                  <a:avLst/>
                </a:prstGeom>
                <a:grp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97" name="Oval 496"/>
                <p:cNvSpPr/>
                <p:nvPr/>
              </p:nvSpPr>
              <p:spPr>
                <a:xfrm rot="5400000">
                  <a:off x="5334464" y="1686868"/>
                  <a:ext cx="192025" cy="2598371"/>
                </a:xfrm>
                <a:prstGeom prst="ellipse">
                  <a:avLst/>
                </a:prstGeom>
                <a:grp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98" name="Oval 497"/>
                <p:cNvSpPr/>
                <p:nvPr/>
              </p:nvSpPr>
              <p:spPr>
                <a:xfrm rot="5400000">
                  <a:off x="5314313" y="2072207"/>
                  <a:ext cx="192025" cy="2598371"/>
                </a:xfrm>
                <a:prstGeom prst="ellipse">
                  <a:avLst/>
                </a:prstGeom>
                <a:grp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499" name="Oval 498"/>
                <p:cNvSpPr/>
                <p:nvPr/>
              </p:nvSpPr>
              <p:spPr>
                <a:xfrm rot="5400000">
                  <a:off x="5330233" y="2250584"/>
                  <a:ext cx="192025" cy="2598371"/>
                </a:xfrm>
                <a:prstGeom prst="ellipse">
                  <a:avLst/>
                </a:prstGeom>
                <a:grp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500" name="Oval 499"/>
                <p:cNvSpPr/>
                <p:nvPr/>
              </p:nvSpPr>
              <p:spPr>
                <a:xfrm rot="5400000">
                  <a:off x="5382222" y="2624322"/>
                  <a:ext cx="192025" cy="2598371"/>
                </a:xfrm>
                <a:prstGeom prst="ellipse">
                  <a:avLst/>
                </a:prstGeom>
                <a:grp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01" name="Oval 500"/>
                <p:cNvSpPr/>
                <p:nvPr/>
              </p:nvSpPr>
              <p:spPr>
                <a:xfrm rot="5400000">
                  <a:off x="5355134" y="2822914"/>
                  <a:ext cx="192025" cy="2598371"/>
                </a:xfrm>
                <a:prstGeom prst="ellipse">
                  <a:avLst/>
                </a:prstGeom>
                <a:grp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02" name="Oval 501"/>
                <p:cNvSpPr/>
                <p:nvPr/>
              </p:nvSpPr>
              <p:spPr>
                <a:xfrm rot="5400000">
                  <a:off x="5366206" y="3380765"/>
                  <a:ext cx="192025" cy="2598371"/>
                </a:xfrm>
                <a:prstGeom prst="ellipse">
                  <a:avLst/>
                </a:prstGeom>
                <a:grp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503" name="Oval 502"/>
                <p:cNvSpPr/>
                <p:nvPr/>
              </p:nvSpPr>
              <p:spPr>
                <a:xfrm rot="5400000">
                  <a:off x="5355133" y="2432297"/>
                  <a:ext cx="192025" cy="2598371"/>
                </a:xfrm>
                <a:prstGeom prst="ellipse">
                  <a:avLst/>
                </a:prstGeom>
                <a:grp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504" name="Oval 503"/>
                <p:cNvSpPr/>
                <p:nvPr/>
              </p:nvSpPr>
              <p:spPr>
                <a:xfrm rot="5400000">
                  <a:off x="5409310" y="3012034"/>
                  <a:ext cx="192025" cy="2598371"/>
                </a:xfrm>
                <a:prstGeom prst="ellipse">
                  <a:avLst/>
                </a:prstGeom>
                <a:grp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05" name="Oval 504"/>
                <p:cNvSpPr/>
                <p:nvPr/>
              </p:nvSpPr>
              <p:spPr>
                <a:xfrm rot="5400000">
                  <a:off x="5382222" y="3196978"/>
                  <a:ext cx="192025" cy="2598371"/>
                </a:xfrm>
                <a:prstGeom prst="ellipse">
                  <a:avLst/>
                </a:prstGeom>
                <a:grp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06" name="Oval 505"/>
                <p:cNvSpPr/>
                <p:nvPr/>
              </p:nvSpPr>
              <p:spPr>
                <a:xfrm rot="5400000">
                  <a:off x="5362071" y="3568669"/>
                  <a:ext cx="192025" cy="2598371"/>
                </a:xfrm>
                <a:prstGeom prst="ellipse">
                  <a:avLst/>
                </a:prstGeom>
                <a:grp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507" name="Oval 506"/>
                <p:cNvSpPr/>
                <p:nvPr/>
              </p:nvSpPr>
              <p:spPr>
                <a:xfrm rot="5400000">
                  <a:off x="5377991" y="3760694"/>
                  <a:ext cx="192025" cy="2598371"/>
                </a:xfrm>
                <a:prstGeom prst="ellipse">
                  <a:avLst/>
                </a:prstGeom>
                <a:grp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grpSp>
        </p:grpSp>
        <p:cxnSp>
          <p:nvCxnSpPr>
            <p:cNvPr id="489" name="Straight Arrow Connector 488"/>
            <p:cNvCxnSpPr>
              <a:endCxn id="499" idx="6"/>
            </p:cNvCxnSpPr>
            <p:nvPr/>
          </p:nvCxnSpPr>
          <p:spPr>
            <a:xfrm flipV="1">
              <a:off x="1954868" y="2594238"/>
              <a:ext cx="2833791" cy="2190565"/>
            </a:xfrm>
            <a:prstGeom prst="straightConnector1">
              <a:avLst/>
            </a:prstGeom>
            <a:noFill/>
            <a:ln w="28575" cap="flat" cmpd="sng" algn="ctr">
              <a:solidFill>
                <a:srgbClr val="000000"/>
              </a:solidFill>
              <a:prstDash val="dash"/>
              <a:headEnd type="triangle"/>
              <a:tailEnd type="triangle"/>
            </a:ln>
            <a:effectLst/>
          </p:spPr>
        </p:cxnSp>
      </p:grpSp>
      <p:grpSp>
        <p:nvGrpSpPr>
          <p:cNvPr id="271" name="Group 270"/>
          <p:cNvGrpSpPr/>
          <p:nvPr/>
        </p:nvGrpSpPr>
        <p:grpSpPr>
          <a:xfrm>
            <a:off x="7310238" y="1057226"/>
            <a:ext cx="1717250" cy="1249686"/>
            <a:chOff x="6007980" y="1154183"/>
            <a:chExt cx="1717250" cy="1249686"/>
          </a:xfrm>
        </p:grpSpPr>
        <p:sp>
          <p:nvSpPr>
            <p:cNvPr id="482" name="TextBox 201"/>
            <p:cNvSpPr txBox="1"/>
            <p:nvPr/>
          </p:nvSpPr>
          <p:spPr>
            <a:xfrm>
              <a:off x="6351136" y="1203540"/>
              <a:ext cx="1374094" cy="1200329"/>
            </a:xfrm>
            <a:prstGeom prst="rect">
              <a:avLst/>
            </a:prstGeom>
            <a:noFill/>
            <a:ln>
              <a:solidFill>
                <a:srgbClr val="0070C0"/>
              </a:solidFill>
            </a:ln>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16 - 2.5 inch</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1-D Cells in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Azimuth and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Elevation</a:t>
              </a:r>
            </a:p>
          </p:txBody>
        </p:sp>
        <p:grpSp>
          <p:nvGrpSpPr>
            <p:cNvPr id="483" name="Group 482"/>
            <p:cNvGrpSpPr/>
            <p:nvPr/>
          </p:nvGrpSpPr>
          <p:grpSpPr>
            <a:xfrm>
              <a:off x="6007980" y="1154183"/>
              <a:ext cx="311744" cy="741265"/>
              <a:chOff x="8522313" y="942635"/>
              <a:chExt cx="415658" cy="741265"/>
            </a:xfrm>
          </p:grpSpPr>
          <p:cxnSp>
            <p:nvCxnSpPr>
              <p:cNvPr id="484" name="Straight Connector 483"/>
              <p:cNvCxnSpPr/>
              <p:nvPr/>
            </p:nvCxnSpPr>
            <p:spPr>
              <a:xfrm>
                <a:off x="8548224" y="1236439"/>
                <a:ext cx="389747" cy="0"/>
              </a:xfrm>
              <a:prstGeom prst="line">
                <a:avLst/>
              </a:prstGeom>
              <a:noFill/>
              <a:ln w="12700" cap="flat" cmpd="sng" algn="ctr">
                <a:solidFill>
                  <a:srgbClr val="0070C0"/>
                </a:solidFill>
                <a:prstDash val="solid"/>
              </a:ln>
              <a:effectLst/>
            </p:spPr>
          </p:cxnSp>
          <p:cxnSp>
            <p:nvCxnSpPr>
              <p:cNvPr id="485" name="Straight Connector 484"/>
              <p:cNvCxnSpPr/>
              <p:nvPr/>
            </p:nvCxnSpPr>
            <p:spPr>
              <a:xfrm>
                <a:off x="8522313" y="1367770"/>
                <a:ext cx="389747" cy="0"/>
              </a:xfrm>
              <a:prstGeom prst="line">
                <a:avLst/>
              </a:prstGeom>
              <a:noFill/>
              <a:ln w="12700" cap="flat" cmpd="sng" algn="ctr">
                <a:solidFill>
                  <a:srgbClr val="0070C0"/>
                </a:solidFill>
                <a:prstDash val="solid"/>
              </a:ln>
              <a:effectLst/>
            </p:spPr>
          </p:cxnSp>
          <p:cxnSp>
            <p:nvCxnSpPr>
              <p:cNvPr id="486" name="Straight Arrow Connector 485"/>
              <p:cNvCxnSpPr/>
              <p:nvPr/>
            </p:nvCxnSpPr>
            <p:spPr>
              <a:xfrm>
                <a:off x="8717185" y="942635"/>
                <a:ext cx="0" cy="293804"/>
              </a:xfrm>
              <a:prstGeom prst="straightConnector1">
                <a:avLst/>
              </a:prstGeom>
              <a:noFill/>
              <a:ln w="12700" cap="flat" cmpd="sng" algn="ctr">
                <a:solidFill>
                  <a:srgbClr val="0070C0"/>
                </a:solidFill>
                <a:prstDash val="solid"/>
                <a:tailEnd type="arrow"/>
              </a:ln>
              <a:effectLst/>
            </p:spPr>
          </p:cxnSp>
          <p:cxnSp>
            <p:nvCxnSpPr>
              <p:cNvPr id="487" name="Straight Arrow Connector 486"/>
              <p:cNvCxnSpPr/>
              <p:nvPr/>
            </p:nvCxnSpPr>
            <p:spPr>
              <a:xfrm flipV="1">
                <a:off x="8717185" y="1367770"/>
                <a:ext cx="0" cy="316130"/>
              </a:xfrm>
              <a:prstGeom prst="straightConnector1">
                <a:avLst/>
              </a:prstGeom>
              <a:noFill/>
              <a:ln w="12700" cap="flat" cmpd="sng" algn="ctr">
                <a:solidFill>
                  <a:srgbClr val="0070C0"/>
                </a:solidFill>
                <a:prstDash val="solid"/>
                <a:tailEnd type="arrow"/>
              </a:ln>
              <a:effectLst/>
            </p:spPr>
          </p:cxnSp>
        </p:grpSp>
      </p:grpSp>
      <p:grpSp>
        <p:nvGrpSpPr>
          <p:cNvPr id="272" name="Group 271"/>
          <p:cNvGrpSpPr/>
          <p:nvPr/>
        </p:nvGrpSpPr>
        <p:grpSpPr>
          <a:xfrm>
            <a:off x="1516778" y="3322944"/>
            <a:ext cx="2755349" cy="2953192"/>
            <a:chOff x="214519" y="3419900"/>
            <a:chExt cx="2755349" cy="2953192"/>
          </a:xfrm>
        </p:grpSpPr>
        <p:grpSp>
          <p:nvGrpSpPr>
            <p:cNvPr id="334" name="Group 333"/>
            <p:cNvGrpSpPr/>
            <p:nvPr/>
          </p:nvGrpSpPr>
          <p:grpSpPr>
            <a:xfrm>
              <a:off x="721337" y="3419900"/>
              <a:ext cx="2248531" cy="2899389"/>
              <a:chOff x="1272497" y="2630032"/>
              <a:chExt cx="3725278" cy="3736765"/>
            </a:xfrm>
            <a:scene3d>
              <a:camera prst="orthographicFront">
                <a:rot lat="0" lon="21594000" rev="0"/>
              </a:camera>
              <a:lightRig rig="threePt" dir="t"/>
            </a:scene3d>
          </p:grpSpPr>
          <p:grpSp>
            <p:nvGrpSpPr>
              <p:cNvPr id="341" name="Group 340"/>
              <p:cNvGrpSpPr/>
              <p:nvPr/>
            </p:nvGrpSpPr>
            <p:grpSpPr>
              <a:xfrm>
                <a:off x="1272497" y="4389126"/>
                <a:ext cx="3725278" cy="286647"/>
                <a:chOff x="1230765" y="3697835"/>
                <a:chExt cx="7759565" cy="519573"/>
              </a:xfrm>
            </p:grpSpPr>
            <p:grpSp>
              <p:nvGrpSpPr>
                <p:cNvPr id="412" name="Group 411"/>
                <p:cNvGrpSpPr/>
                <p:nvPr/>
              </p:nvGrpSpPr>
              <p:grpSpPr>
                <a:xfrm>
                  <a:off x="1230765" y="3717190"/>
                  <a:ext cx="599231" cy="499265"/>
                  <a:chOff x="2666999" y="3390596"/>
                  <a:chExt cx="1444141" cy="1190554"/>
                </a:xfrm>
              </p:grpSpPr>
              <p:sp>
                <p:nvSpPr>
                  <p:cNvPr id="476" name="Cube 475"/>
                  <p:cNvSpPr/>
                  <p:nvPr/>
                </p:nvSpPr>
                <p:spPr>
                  <a:xfrm>
                    <a:off x="2666999" y="3886200"/>
                    <a:ext cx="637635" cy="694950"/>
                  </a:xfrm>
                  <a:prstGeom prst="cube">
                    <a:avLst/>
                  </a:prstGeom>
                  <a:noFill/>
                  <a:ln w="15875" cap="flat" cmpd="sng" algn="ctr">
                    <a:solidFill>
                      <a:srgbClr val="0070C0"/>
                    </a:solid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cxnSp>
                <p:nvCxnSpPr>
                  <p:cNvPr id="477" name="Straight Connector 476"/>
                  <p:cNvCxnSpPr/>
                  <p:nvPr/>
                </p:nvCxnSpPr>
                <p:spPr>
                  <a:xfrm flipV="1">
                    <a:off x="2832398" y="3390596"/>
                    <a:ext cx="88187" cy="495604"/>
                  </a:xfrm>
                  <a:prstGeom prst="line">
                    <a:avLst/>
                  </a:prstGeom>
                  <a:noFill/>
                  <a:ln w="12700" cap="flat" cmpd="sng" algn="ctr">
                    <a:solidFill>
                      <a:srgbClr val="0070C0"/>
                    </a:solidFill>
                    <a:prstDash val="solid"/>
                  </a:ln>
                  <a:effectLst/>
                </p:spPr>
              </p:cxnSp>
              <p:cxnSp>
                <p:nvCxnSpPr>
                  <p:cNvPr id="478" name="Straight Connector 477"/>
                  <p:cNvCxnSpPr/>
                  <p:nvPr/>
                </p:nvCxnSpPr>
                <p:spPr>
                  <a:xfrm>
                    <a:off x="2920585" y="3390596"/>
                    <a:ext cx="1190555" cy="0"/>
                  </a:xfrm>
                  <a:prstGeom prst="line">
                    <a:avLst/>
                  </a:prstGeom>
                  <a:noFill/>
                  <a:ln w="12700" cap="flat" cmpd="sng" algn="ctr">
                    <a:solidFill>
                      <a:srgbClr val="0070C0"/>
                    </a:solidFill>
                    <a:prstDash val="solid"/>
                  </a:ln>
                  <a:effectLst/>
                </p:spPr>
              </p:cxnSp>
              <p:cxnSp>
                <p:nvCxnSpPr>
                  <p:cNvPr id="479" name="Straight Connector 478"/>
                  <p:cNvCxnSpPr/>
                  <p:nvPr/>
                </p:nvCxnSpPr>
                <p:spPr>
                  <a:xfrm flipH="1">
                    <a:off x="3304634" y="3390596"/>
                    <a:ext cx="806506" cy="495604"/>
                  </a:xfrm>
                  <a:prstGeom prst="line">
                    <a:avLst/>
                  </a:prstGeom>
                  <a:noFill/>
                  <a:ln w="12700" cap="flat" cmpd="sng" algn="ctr">
                    <a:solidFill>
                      <a:srgbClr val="0070C0"/>
                    </a:solidFill>
                    <a:prstDash val="solid"/>
                  </a:ln>
                  <a:effectLst/>
                </p:spPr>
              </p:cxnSp>
              <p:cxnSp>
                <p:nvCxnSpPr>
                  <p:cNvPr id="480" name="Straight Connector 479"/>
                  <p:cNvCxnSpPr/>
                  <p:nvPr/>
                </p:nvCxnSpPr>
                <p:spPr>
                  <a:xfrm>
                    <a:off x="4111140" y="3390596"/>
                    <a:ext cx="0" cy="652884"/>
                  </a:xfrm>
                  <a:prstGeom prst="line">
                    <a:avLst/>
                  </a:prstGeom>
                  <a:noFill/>
                  <a:ln w="12700" cap="flat" cmpd="sng" algn="ctr">
                    <a:solidFill>
                      <a:srgbClr val="0070C0"/>
                    </a:solidFill>
                    <a:prstDash val="solid"/>
                  </a:ln>
                  <a:effectLst/>
                </p:spPr>
              </p:cxnSp>
              <p:cxnSp>
                <p:nvCxnSpPr>
                  <p:cNvPr id="481" name="Straight Connector 480"/>
                  <p:cNvCxnSpPr/>
                  <p:nvPr/>
                </p:nvCxnSpPr>
                <p:spPr>
                  <a:xfrm flipH="1">
                    <a:off x="3304634" y="4043480"/>
                    <a:ext cx="806506" cy="384050"/>
                  </a:xfrm>
                  <a:prstGeom prst="line">
                    <a:avLst/>
                  </a:prstGeom>
                  <a:noFill/>
                  <a:ln w="12700" cap="flat" cmpd="sng" algn="ctr">
                    <a:solidFill>
                      <a:srgbClr val="0070C0"/>
                    </a:solidFill>
                    <a:prstDash val="solid"/>
                  </a:ln>
                  <a:effectLst/>
                </p:spPr>
              </p:cxnSp>
            </p:grpSp>
            <p:grpSp>
              <p:nvGrpSpPr>
                <p:cNvPr id="413" name="Group 412"/>
                <p:cNvGrpSpPr/>
                <p:nvPr/>
              </p:nvGrpSpPr>
              <p:grpSpPr>
                <a:xfrm>
                  <a:off x="1794960" y="3710692"/>
                  <a:ext cx="599231" cy="499265"/>
                  <a:chOff x="2666999" y="3390596"/>
                  <a:chExt cx="1444141" cy="1190554"/>
                </a:xfrm>
              </p:grpSpPr>
              <p:sp>
                <p:nvSpPr>
                  <p:cNvPr id="470" name="Cube 469"/>
                  <p:cNvSpPr/>
                  <p:nvPr/>
                </p:nvSpPr>
                <p:spPr>
                  <a:xfrm>
                    <a:off x="2666999" y="3886200"/>
                    <a:ext cx="637635" cy="694950"/>
                  </a:xfrm>
                  <a:prstGeom prst="cube">
                    <a:avLst/>
                  </a:prstGeom>
                  <a:noFill/>
                  <a:ln w="15875" cap="flat" cmpd="sng" algn="ctr">
                    <a:solidFill>
                      <a:srgbClr val="0070C0"/>
                    </a:solid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cxnSp>
                <p:nvCxnSpPr>
                  <p:cNvPr id="471" name="Straight Connector 470"/>
                  <p:cNvCxnSpPr/>
                  <p:nvPr/>
                </p:nvCxnSpPr>
                <p:spPr>
                  <a:xfrm flipV="1">
                    <a:off x="2832398" y="3390596"/>
                    <a:ext cx="88187" cy="495604"/>
                  </a:xfrm>
                  <a:prstGeom prst="line">
                    <a:avLst/>
                  </a:prstGeom>
                  <a:noFill/>
                  <a:ln w="12700" cap="flat" cmpd="sng" algn="ctr">
                    <a:solidFill>
                      <a:srgbClr val="0070C0"/>
                    </a:solidFill>
                    <a:prstDash val="solid"/>
                  </a:ln>
                  <a:effectLst/>
                </p:spPr>
              </p:cxnSp>
              <p:cxnSp>
                <p:nvCxnSpPr>
                  <p:cNvPr id="472" name="Straight Connector 471"/>
                  <p:cNvCxnSpPr/>
                  <p:nvPr/>
                </p:nvCxnSpPr>
                <p:spPr>
                  <a:xfrm>
                    <a:off x="2920585" y="3390596"/>
                    <a:ext cx="1190555" cy="0"/>
                  </a:xfrm>
                  <a:prstGeom prst="line">
                    <a:avLst/>
                  </a:prstGeom>
                  <a:noFill/>
                  <a:ln w="12700" cap="flat" cmpd="sng" algn="ctr">
                    <a:solidFill>
                      <a:srgbClr val="0070C0"/>
                    </a:solidFill>
                    <a:prstDash val="solid"/>
                  </a:ln>
                  <a:effectLst/>
                </p:spPr>
              </p:cxnSp>
              <p:cxnSp>
                <p:nvCxnSpPr>
                  <p:cNvPr id="473" name="Straight Connector 472"/>
                  <p:cNvCxnSpPr/>
                  <p:nvPr/>
                </p:nvCxnSpPr>
                <p:spPr>
                  <a:xfrm flipH="1">
                    <a:off x="3304634" y="3390596"/>
                    <a:ext cx="806506" cy="495604"/>
                  </a:xfrm>
                  <a:prstGeom prst="line">
                    <a:avLst/>
                  </a:prstGeom>
                  <a:noFill/>
                  <a:ln w="12700" cap="flat" cmpd="sng" algn="ctr">
                    <a:solidFill>
                      <a:srgbClr val="0070C0"/>
                    </a:solidFill>
                    <a:prstDash val="solid"/>
                  </a:ln>
                  <a:effectLst/>
                </p:spPr>
              </p:cxnSp>
              <p:cxnSp>
                <p:nvCxnSpPr>
                  <p:cNvPr id="474" name="Straight Connector 473"/>
                  <p:cNvCxnSpPr/>
                  <p:nvPr/>
                </p:nvCxnSpPr>
                <p:spPr>
                  <a:xfrm>
                    <a:off x="4111140" y="3390596"/>
                    <a:ext cx="0" cy="652884"/>
                  </a:xfrm>
                  <a:prstGeom prst="line">
                    <a:avLst/>
                  </a:prstGeom>
                  <a:noFill/>
                  <a:ln w="12700" cap="flat" cmpd="sng" algn="ctr">
                    <a:solidFill>
                      <a:srgbClr val="0070C0"/>
                    </a:solidFill>
                    <a:prstDash val="solid"/>
                  </a:ln>
                  <a:effectLst/>
                </p:spPr>
              </p:cxnSp>
              <p:cxnSp>
                <p:nvCxnSpPr>
                  <p:cNvPr id="475" name="Straight Connector 474"/>
                  <p:cNvCxnSpPr/>
                  <p:nvPr/>
                </p:nvCxnSpPr>
                <p:spPr>
                  <a:xfrm flipH="1">
                    <a:off x="3304634" y="4043480"/>
                    <a:ext cx="806506" cy="384050"/>
                  </a:xfrm>
                  <a:prstGeom prst="line">
                    <a:avLst/>
                  </a:prstGeom>
                  <a:noFill/>
                  <a:ln w="12700" cap="flat" cmpd="sng" algn="ctr">
                    <a:solidFill>
                      <a:srgbClr val="0070C0"/>
                    </a:solidFill>
                    <a:prstDash val="solid"/>
                  </a:ln>
                  <a:effectLst/>
                </p:spPr>
              </p:cxnSp>
            </p:grpSp>
            <p:grpSp>
              <p:nvGrpSpPr>
                <p:cNvPr id="414" name="Group 413"/>
                <p:cNvGrpSpPr/>
                <p:nvPr/>
              </p:nvGrpSpPr>
              <p:grpSpPr>
                <a:xfrm>
                  <a:off x="2588093" y="3718143"/>
                  <a:ext cx="599231" cy="499265"/>
                  <a:chOff x="2666999" y="3390596"/>
                  <a:chExt cx="1444141" cy="1190554"/>
                </a:xfrm>
              </p:grpSpPr>
              <p:sp>
                <p:nvSpPr>
                  <p:cNvPr id="464" name="Cube 463"/>
                  <p:cNvSpPr/>
                  <p:nvPr/>
                </p:nvSpPr>
                <p:spPr>
                  <a:xfrm>
                    <a:off x="2666999" y="3886200"/>
                    <a:ext cx="637635" cy="694950"/>
                  </a:xfrm>
                  <a:prstGeom prst="cube">
                    <a:avLst/>
                  </a:prstGeom>
                  <a:noFill/>
                  <a:ln w="15875" cap="flat" cmpd="sng" algn="ctr">
                    <a:solidFill>
                      <a:srgbClr val="0070C0"/>
                    </a:solid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cxnSp>
                <p:nvCxnSpPr>
                  <p:cNvPr id="465" name="Straight Connector 464"/>
                  <p:cNvCxnSpPr/>
                  <p:nvPr/>
                </p:nvCxnSpPr>
                <p:spPr>
                  <a:xfrm flipV="1">
                    <a:off x="2832398" y="3390596"/>
                    <a:ext cx="88187" cy="495604"/>
                  </a:xfrm>
                  <a:prstGeom prst="line">
                    <a:avLst/>
                  </a:prstGeom>
                  <a:noFill/>
                  <a:ln w="12700" cap="flat" cmpd="sng" algn="ctr">
                    <a:solidFill>
                      <a:srgbClr val="0070C0"/>
                    </a:solidFill>
                    <a:prstDash val="solid"/>
                  </a:ln>
                  <a:effectLst/>
                </p:spPr>
              </p:cxnSp>
              <p:cxnSp>
                <p:nvCxnSpPr>
                  <p:cNvPr id="466" name="Straight Connector 465"/>
                  <p:cNvCxnSpPr/>
                  <p:nvPr/>
                </p:nvCxnSpPr>
                <p:spPr>
                  <a:xfrm>
                    <a:off x="2920585" y="3390596"/>
                    <a:ext cx="1190555" cy="0"/>
                  </a:xfrm>
                  <a:prstGeom prst="line">
                    <a:avLst/>
                  </a:prstGeom>
                  <a:noFill/>
                  <a:ln w="12700" cap="flat" cmpd="sng" algn="ctr">
                    <a:solidFill>
                      <a:srgbClr val="0070C0"/>
                    </a:solidFill>
                    <a:prstDash val="solid"/>
                  </a:ln>
                  <a:effectLst/>
                </p:spPr>
              </p:cxnSp>
              <p:cxnSp>
                <p:nvCxnSpPr>
                  <p:cNvPr id="467" name="Straight Connector 466"/>
                  <p:cNvCxnSpPr/>
                  <p:nvPr/>
                </p:nvCxnSpPr>
                <p:spPr>
                  <a:xfrm flipH="1">
                    <a:off x="3304634" y="3390596"/>
                    <a:ext cx="806506" cy="495604"/>
                  </a:xfrm>
                  <a:prstGeom prst="line">
                    <a:avLst/>
                  </a:prstGeom>
                  <a:noFill/>
                  <a:ln w="12700" cap="flat" cmpd="sng" algn="ctr">
                    <a:solidFill>
                      <a:srgbClr val="0070C0"/>
                    </a:solidFill>
                    <a:prstDash val="solid"/>
                  </a:ln>
                  <a:effectLst/>
                </p:spPr>
              </p:cxnSp>
              <p:cxnSp>
                <p:nvCxnSpPr>
                  <p:cNvPr id="468" name="Straight Connector 467"/>
                  <p:cNvCxnSpPr/>
                  <p:nvPr/>
                </p:nvCxnSpPr>
                <p:spPr>
                  <a:xfrm>
                    <a:off x="4111140" y="3390596"/>
                    <a:ext cx="0" cy="652884"/>
                  </a:xfrm>
                  <a:prstGeom prst="line">
                    <a:avLst/>
                  </a:prstGeom>
                  <a:noFill/>
                  <a:ln w="12700" cap="flat" cmpd="sng" algn="ctr">
                    <a:solidFill>
                      <a:srgbClr val="0070C0"/>
                    </a:solidFill>
                    <a:prstDash val="solid"/>
                  </a:ln>
                  <a:effectLst/>
                </p:spPr>
              </p:cxnSp>
              <p:cxnSp>
                <p:nvCxnSpPr>
                  <p:cNvPr id="469" name="Straight Connector 468"/>
                  <p:cNvCxnSpPr/>
                  <p:nvPr/>
                </p:nvCxnSpPr>
                <p:spPr>
                  <a:xfrm flipH="1">
                    <a:off x="3304634" y="4043480"/>
                    <a:ext cx="806506" cy="384050"/>
                  </a:xfrm>
                  <a:prstGeom prst="line">
                    <a:avLst/>
                  </a:prstGeom>
                  <a:noFill/>
                  <a:ln w="12700" cap="flat" cmpd="sng" algn="ctr">
                    <a:solidFill>
                      <a:srgbClr val="0070C0"/>
                    </a:solidFill>
                    <a:prstDash val="solid"/>
                  </a:ln>
                  <a:effectLst/>
                </p:spPr>
              </p:cxnSp>
            </p:grpSp>
            <p:grpSp>
              <p:nvGrpSpPr>
                <p:cNvPr id="415" name="Group 414"/>
                <p:cNvGrpSpPr/>
                <p:nvPr/>
              </p:nvGrpSpPr>
              <p:grpSpPr>
                <a:xfrm>
                  <a:off x="3435099" y="3715799"/>
                  <a:ext cx="599231" cy="499265"/>
                  <a:chOff x="2666999" y="3390596"/>
                  <a:chExt cx="1444141" cy="1190554"/>
                </a:xfrm>
              </p:grpSpPr>
              <p:sp>
                <p:nvSpPr>
                  <p:cNvPr id="458" name="Cube 457"/>
                  <p:cNvSpPr/>
                  <p:nvPr/>
                </p:nvSpPr>
                <p:spPr>
                  <a:xfrm>
                    <a:off x="2666999" y="3886200"/>
                    <a:ext cx="637635" cy="694950"/>
                  </a:xfrm>
                  <a:prstGeom prst="cube">
                    <a:avLst/>
                  </a:prstGeom>
                  <a:noFill/>
                  <a:ln w="15875" cap="flat" cmpd="sng" algn="ctr">
                    <a:solidFill>
                      <a:srgbClr val="0070C0"/>
                    </a:solid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cxnSp>
                <p:nvCxnSpPr>
                  <p:cNvPr id="459" name="Straight Connector 458"/>
                  <p:cNvCxnSpPr/>
                  <p:nvPr/>
                </p:nvCxnSpPr>
                <p:spPr>
                  <a:xfrm flipV="1">
                    <a:off x="2832398" y="3390596"/>
                    <a:ext cx="88187" cy="495604"/>
                  </a:xfrm>
                  <a:prstGeom prst="line">
                    <a:avLst/>
                  </a:prstGeom>
                  <a:noFill/>
                  <a:ln w="12700" cap="flat" cmpd="sng" algn="ctr">
                    <a:solidFill>
                      <a:srgbClr val="0070C0"/>
                    </a:solidFill>
                    <a:prstDash val="solid"/>
                  </a:ln>
                  <a:effectLst/>
                </p:spPr>
              </p:cxnSp>
              <p:cxnSp>
                <p:nvCxnSpPr>
                  <p:cNvPr id="460" name="Straight Connector 459"/>
                  <p:cNvCxnSpPr/>
                  <p:nvPr/>
                </p:nvCxnSpPr>
                <p:spPr>
                  <a:xfrm>
                    <a:off x="2920585" y="3390596"/>
                    <a:ext cx="1190555" cy="0"/>
                  </a:xfrm>
                  <a:prstGeom prst="line">
                    <a:avLst/>
                  </a:prstGeom>
                  <a:noFill/>
                  <a:ln w="12700" cap="flat" cmpd="sng" algn="ctr">
                    <a:solidFill>
                      <a:srgbClr val="0070C0"/>
                    </a:solidFill>
                    <a:prstDash val="solid"/>
                  </a:ln>
                  <a:effectLst/>
                </p:spPr>
              </p:cxnSp>
              <p:cxnSp>
                <p:nvCxnSpPr>
                  <p:cNvPr id="461" name="Straight Connector 460"/>
                  <p:cNvCxnSpPr/>
                  <p:nvPr/>
                </p:nvCxnSpPr>
                <p:spPr>
                  <a:xfrm flipH="1">
                    <a:off x="3304634" y="3390596"/>
                    <a:ext cx="806506" cy="495604"/>
                  </a:xfrm>
                  <a:prstGeom prst="line">
                    <a:avLst/>
                  </a:prstGeom>
                  <a:noFill/>
                  <a:ln w="12700" cap="flat" cmpd="sng" algn="ctr">
                    <a:solidFill>
                      <a:srgbClr val="0070C0"/>
                    </a:solidFill>
                    <a:prstDash val="solid"/>
                  </a:ln>
                  <a:effectLst/>
                </p:spPr>
              </p:cxnSp>
              <p:cxnSp>
                <p:nvCxnSpPr>
                  <p:cNvPr id="462" name="Straight Connector 461"/>
                  <p:cNvCxnSpPr/>
                  <p:nvPr/>
                </p:nvCxnSpPr>
                <p:spPr>
                  <a:xfrm>
                    <a:off x="4111140" y="3390596"/>
                    <a:ext cx="0" cy="652884"/>
                  </a:xfrm>
                  <a:prstGeom prst="line">
                    <a:avLst/>
                  </a:prstGeom>
                  <a:noFill/>
                  <a:ln w="12700" cap="flat" cmpd="sng" algn="ctr">
                    <a:solidFill>
                      <a:srgbClr val="0070C0"/>
                    </a:solidFill>
                    <a:prstDash val="solid"/>
                  </a:ln>
                  <a:effectLst/>
                </p:spPr>
              </p:cxnSp>
              <p:cxnSp>
                <p:nvCxnSpPr>
                  <p:cNvPr id="463" name="Straight Connector 462"/>
                  <p:cNvCxnSpPr/>
                  <p:nvPr/>
                </p:nvCxnSpPr>
                <p:spPr>
                  <a:xfrm flipH="1">
                    <a:off x="3304634" y="4043480"/>
                    <a:ext cx="806506" cy="384050"/>
                  </a:xfrm>
                  <a:prstGeom prst="line">
                    <a:avLst/>
                  </a:prstGeom>
                  <a:noFill/>
                  <a:ln w="12700" cap="flat" cmpd="sng" algn="ctr">
                    <a:solidFill>
                      <a:srgbClr val="0070C0"/>
                    </a:solidFill>
                    <a:prstDash val="solid"/>
                  </a:ln>
                  <a:effectLst/>
                </p:spPr>
              </p:cxnSp>
            </p:grpSp>
            <p:grpSp>
              <p:nvGrpSpPr>
                <p:cNvPr id="416" name="Group 415"/>
                <p:cNvGrpSpPr/>
                <p:nvPr/>
              </p:nvGrpSpPr>
              <p:grpSpPr>
                <a:xfrm>
                  <a:off x="4356819" y="3697835"/>
                  <a:ext cx="599231" cy="499265"/>
                  <a:chOff x="2666999" y="3390596"/>
                  <a:chExt cx="1444141" cy="1190554"/>
                </a:xfrm>
              </p:grpSpPr>
              <p:sp>
                <p:nvSpPr>
                  <p:cNvPr id="452" name="Cube 451"/>
                  <p:cNvSpPr/>
                  <p:nvPr/>
                </p:nvSpPr>
                <p:spPr>
                  <a:xfrm>
                    <a:off x="2666999" y="3886200"/>
                    <a:ext cx="637635" cy="694950"/>
                  </a:xfrm>
                  <a:prstGeom prst="cube">
                    <a:avLst/>
                  </a:prstGeom>
                  <a:noFill/>
                  <a:ln w="15875" cap="flat" cmpd="sng" algn="ctr">
                    <a:solidFill>
                      <a:srgbClr val="0070C0"/>
                    </a:solid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cxnSp>
                <p:nvCxnSpPr>
                  <p:cNvPr id="453" name="Straight Connector 452"/>
                  <p:cNvCxnSpPr/>
                  <p:nvPr/>
                </p:nvCxnSpPr>
                <p:spPr>
                  <a:xfrm flipV="1">
                    <a:off x="2832398" y="3390596"/>
                    <a:ext cx="88187" cy="495604"/>
                  </a:xfrm>
                  <a:prstGeom prst="line">
                    <a:avLst/>
                  </a:prstGeom>
                  <a:noFill/>
                  <a:ln w="12700" cap="flat" cmpd="sng" algn="ctr">
                    <a:solidFill>
                      <a:srgbClr val="0070C0"/>
                    </a:solidFill>
                    <a:prstDash val="solid"/>
                  </a:ln>
                  <a:effectLst/>
                </p:spPr>
              </p:cxnSp>
              <p:cxnSp>
                <p:nvCxnSpPr>
                  <p:cNvPr id="454" name="Straight Connector 453"/>
                  <p:cNvCxnSpPr/>
                  <p:nvPr/>
                </p:nvCxnSpPr>
                <p:spPr>
                  <a:xfrm>
                    <a:off x="2920585" y="3390596"/>
                    <a:ext cx="1190555" cy="0"/>
                  </a:xfrm>
                  <a:prstGeom prst="line">
                    <a:avLst/>
                  </a:prstGeom>
                  <a:noFill/>
                  <a:ln w="12700" cap="flat" cmpd="sng" algn="ctr">
                    <a:solidFill>
                      <a:srgbClr val="0070C0"/>
                    </a:solidFill>
                    <a:prstDash val="solid"/>
                  </a:ln>
                  <a:effectLst/>
                </p:spPr>
              </p:cxnSp>
              <p:cxnSp>
                <p:nvCxnSpPr>
                  <p:cNvPr id="455" name="Straight Connector 454"/>
                  <p:cNvCxnSpPr/>
                  <p:nvPr/>
                </p:nvCxnSpPr>
                <p:spPr>
                  <a:xfrm flipH="1">
                    <a:off x="3304634" y="3390596"/>
                    <a:ext cx="806506" cy="495604"/>
                  </a:xfrm>
                  <a:prstGeom prst="line">
                    <a:avLst/>
                  </a:prstGeom>
                  <a:noFill/>
                  <a:ln w="12700" cap="flat" cmpd="sng" algn="ctr">
                    <a:solidFill>
                      <a:srgbClr val="0070C0"/>
                    </a:solidFill>
                    <a:prstDash val="solid"/>
                  </a:ln>
                  <a:effectLst/>
                </p:spPr>
              </p:cxnSp>
              <p:cxnSp>
                <p:nvCxnSpPr>
                  <p:cNvPr id="456" name="Straight Connector 455"/>
                  <p:cNvCxnSpPr/>
                  <p:nvPr/>
                </p:nvCxnSpPr>
                <p:spPr>
                  <a:xfrm>
                    <a:off x="4111140" y="3390596"/>
                    <a:ext cx="0" cy="652884"/>
                  </a:xfrm>
                  <a:prstGeom prst="line">
                    <a:avLst/>
                  </a:prstGeom>
                  <a:noFill/>
                  <a:ln w="12700" cap="flat" cmpd="sng" algn="ctr">
                    <a:solidFill>
                      <a:srgbClr val="0070C0"/>
                    </a:solidFill>
                    <a:prstDash val="solid"/>
                  </a:ln>
                  <a:effectLst/>
                </p:spPr>
              </p:cxnSp>
              <p:cxnSp>
                <p:nvCxnSpPr>
                  <p:cNvPr id="457" name="Straight Connector 456"/>
                  <p:cNvCxnSpPr/>
                  <p:nvPr/>
                </p:nvCxnSpPr>
                <p:spPr>
                  <a:xfrm flipH="1">
                    <a:off x="3304634" y="4043480"/>
                    <a:ext cx="806506" cy="384050"/>
                  </a:xfrm>
                  <a:prstGeom prst="line">
                    <a:avLst/>
                  </a:prstGeom>
                  <a:noFill/>
                  <a:ln w="12700" cap="flat" cmpd="sng" algn="ctr">
                    <a:solidFill>
                      <a:srgbClr val="0070C0"/>
                    </a:solidFill>
                    <a:prstDash val="solid"/>
                  </a:ln>
                  <a:effectLst/>
                </p:spPr>
              </p:cxnSp>
            </p:grpSp>
            <p:grpSp>
              <p:nvGrpSpPr>
                <p:cNvPr id="417" name="Group 416"/>
                <p:cNvGrpSpPr/>
                <p:nvPr/>
              </p:nvGrpSpPr>
              <p:grpSpPr>
                <a:xfrm>
                  <a:off x="5236161" y="3710692"/>
                  <a:ext cx="599231" cy="499265"/>
                  <a:chOff x="2666999" y="3390596"/>
                  <a:chExt cx="1444141" cy="1190554"/>
                </a:xfrm>
              </p:grpSpPr>
              <p:sp>
                <p:nvSpPr>
                  <p:cNvPr id="446" name="Cube 445"/>
                  <p:cNvSpPr/>
                  <p:nvPr/>
                </p:nvSpPr>
                <p:spPr>
                  <a:xfrm>
                    <a:off x="2666999" y="3886200"/>
                    <a:ext cx="637635" cy="694950"/>
                  </a:xfrm>
                  <a:prstGeom prst="cube">
                    <a:avLst/>
                  </a:prstGeom>
                  <a:noFill/>
                  <a:ln w="15875" cap="flat" cmpd="sng" algn="ctr">
                    <a:solidFill>
                      <a:srgbClr val="0070C0"/>
                    </a:solid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cxnSp>
                <p:nvCxnSpPr>
                  <p:cNvPr id="447" name="Straight Connector 446"/>
                  <p:cNvCxnSpPr/>
                  <p:nvPr/>
                </p:nvCxnSpPr>
                <p:spPr>
                  <a:xfrm flipV="1">
                    <a:off x="2832398" y="3390596"/>
                    <a:ext cx="88187" cy="495604"/>
                  </a:xfrm>
                  <a:prstGeom prst="line">
                    <a:avLst/>
                  </a:prstGeom>
                  <a:noFill/>
                  <a:ln w="12700" cap="flat" cmpd="sng" algn="ctr">
                    <a:solidFill>
                      <a:srgbClr val="0070C0"/>
                    </a:solidFill>
                    <a:prstDash val="solid"/>
                  </a:ln>
                  <a:effectLst/>
                </p:spPr>
              </p:cxnSp>
              <p:cxnSp>
                <p:nvCxnSpPr>
                  <p:cNvPr id="448" name="Straight Connector 447"/>
                  <p:cNvCxnSpPr/>
                  <p:nvPr/>
                </p:nvCxnSpPr>
                <p:spPr>
                  <a:xfrm>
                    <a:off x="2920585" y="3390596"/>
                    <a:ext cx="1190555" cy="0"/>
                  </a:xfrm>
                  <a:prstGeom prst="line">
                    <a:avLst/>
                  </a:prstGeom>
                  <a:noFill/>
                  <a:ln w="12700" cap="flat" cmpd="sng" algn="ctr">
                    <a:solidFill>
                      <a:srgbClr val="0070C0"/>
                    </a:solidFill>
                    <a:prstDash val="solid"/>
                  </a:ln>
                  <a:effectLst/>
                </p:spPr>
              </p:cxnSp>
              <p:cxnSp>
                <p:nvCxnSpPr>
                  <p:cNvPr id="449" name="Straight Connector 448"/>
                  <p:cNvCxnSpPr/>
                  <p:nvPr/>
                </p:nvCxnSpPr>
                <p:spPr>
                  <a:xfrm flipH="1">
                    <a:off x="3304634" y="3390596"/>
                    <a:ext cx="806506" cy="495604"/>
                  </a:xfrm>
                  <a:prstGeom prst="line">
                    <a:avLst/>
                  </a:prstGeom>
                  <a:noFill/>
                  <a:ln w="12700" cap="flat" cmpd="sng" algn="ctr">
                    <a:solidFill>
                      <a:srgbClr val="0070C0"/>
                    </a:solidFill>
                    <a:prstDash val="solid"/>
                  </a:ln>
                  <a:effectLst/>
                </p:spPr>
              </p:cxnSp>
              <p:cxnSp>
                <p:nvCxnSpPr>
                  <p:cNvPr id="450" name="Straight Connector 449"/>
                  <p:cNvCxnSpPr/>
                  <p:nvPr/>
                </p:nvCxnSpPr>
                <p:spPr>
                  <a:xfrm>
                    <a:off x="4111140" y="3390596"/>
                    <a:ext cx="0" cy="652884"/>
                  </a:xfrm>
                  <a:prstGeom prst="line">
                    <a:avLst/>
                  </a:prstGeom>
                  <a:noFill/>
                  <a:ln w="12700" cap="flat" cmpd="sng" algn="ctr">
                    <a:solidFill>
                      <a:srgbClr val="0070C0"/>
                    </a:solidFill>
                    <a:prstDash val="solid"/>
                  </a:ln>
                  <a:effectLst/>
                </p:spPr>
              </p:cxnSp>
              <p:cxnSp>
                <p:nvCxnSpPr>
                  <p:cNvPr id="451" name="Straight Connector 450"/>
                  <p:cNvCxnSpPr/>
                  <p:nvPr/>
                </p:nvCxnSpPr>
                <p:spPr>
                  <a:xfrm flipH="1">
                    <a:off x="3304634" y="4043480"/>
                    <a:ext cx="806506" cy="384050"/>
                  </a:xfrm>
                  <a:prstGeom prst="line">
                    <a:avLst/>
                  </a:prstGeom>
                  <a:noFill/>
                  <a:ln w="12700" cap="flat" cmpd="sng" algn="ctr">
                    <a:solidFill>
                      <a:srgbClr val="0070C0"/>
                    </a:solidFill>
                    <a:prstDash val="solid"/>
                  </a:ln>
                  <a:effectLst/>
                </p:spPr>
              </p:cxnSp>
            </p:grpSp>
            <p:grpSp>
              <p:nvGrpSpPr>
                <p:cNvPr id="418" name="Group 417"/>
                <p:cNvGrpSpPr/>
                <p:nvPr/>
              </p:nvGrpSpPr>
              <p:grpSpPr>
                <a:xfrm>
                  <a:off x="6029294" y="3718143"/>
                  <a:ext cx="599231" cy="499265"/>
                  <a:chOff x="2666999" y="3390596"/>
                  <a:chExt cx="1444141" cy="1190554"/>
                </a:xfrm>
              </p:grpSpPr>
              <p:sp>
                <p:nvSpPr>
                  <p:cNvPr id="440" name="Cube 439"/>
                  <p:cNvSpPr/>
                  <p:nvPr/>
                </p:nvSpPr>
                <p:spPr>
                  <a:xfrm>
                    <a:off x="2666999" y="3886200"/>
                    <a:ext cx="637635" cy="694950"/>
                  </a:xfrm>
                  <a:prstGeom prst="cube">
                    <a:avLst/>
                  </a:prstGeom>
                  <a:noFill/>
                  <a:ln w="15875" cap="flat" cmpd="sng" algn="ctr">
                    <a:solidFill>
                      <a:srgbClr val="0070C0"/>
                    </a:solid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cxnSp>
                <p:nvCxnSpPr>
                  <p:cNvPr id="441" name="Straight Connector 440"/>
                  <p:cNvCxnSpPr/>
                  <p:nvPr/>
                </p:nvCxnSpPr>
                <p:spPr>
                  <a:xfrm flipV="1">
                    <a:off x="2832398" y="3390596"/>
                    <a:ext cx="88187" cy="495604"/>
                  </a:xfrm>
                  <a:prstGeom prst="line">
                    <a:avLst/>
                  </a:prstGeom>
                  <a:noFill/>
                  <a:ln w="12700" cap="flat" cmpd="sng" algn="ctr">
                    <a:solidFill>
                      <a:srgbClr val="0070C0"/>
                    </a:solidFill>
                    <a:prstDash val="solid"/>
                  </a:ln>
                  <a:effectLst/>
                </p:spPr>
              </p:cxnSp>
              <p:cxnSp>
                <p:nvCxnSpPr>
                  <p:cNvPr id="442" name="Straight Connector 441"/>
                  <p:cNvCxnSpPr/>
                  <p:nvPr/>
                </p:nvCxnSpPr>
                <p:spPr>
                  <a:xfrm>
                    <a:off x="2920585" y="3390596"/>
                    <a:ext cx="1190555" cy="0"/>
                  </a:xfrm>
                  <a:prstGeom prst="line">
                    <a:avLst/>
                  </a:prstGeom>
                  <a:noFill/>
                  <a:ln w="12700" cap="flat" cmpd="sng" algn="ctr">
                    <a:solidFill>
                      <a:srgbClr val="0070C0"/>
                    </a:solidFill>
                    <a:prstDash val="solid"/>
                  </a:ln>
                  <a:effectLst/>
                </p:spPr>
              </p:cxnSp>
              <p:cxnSp>
                <p:nvCxnSpPr>
                  <p:cNvPr id="443" name="Straight Connector 442"/>
                  <p:cNvCxnSpPr/>
                  <p:nvPr/>
                </p:nvCxnSpPr>
                <p:spPr>
                  <a:xfrm flipH="1">
                    <a:off x="3304634" y="3390596"/>
                    <a:ext cx="806506" cy="495604"/>
                  </a:xfrm>
                  <a:prstGeom prst="line">
                    <a:avLst/>
                  </a:prstGeom>
                  <a:noFill/>
                  <a:ln w="12700" cap="flat" cmpd="sng" algn="ctr">
                    <a:solidFill>
                      <a:srgbClr val="0070C0"/>
                    </a:solidFill>
                    <a:prstDash val="solid"/>
                  </a:ln>
                  <a:effectLst/>
                </p:spPr>
              </p:cxnSp>
              <p:cxnSp>
                <p:nvCxnSpPr>
                  <p:cNvPr id="444" name="Straight Connector 443"/>
                  <p:cNvCxnSpPr/>
                  <p:nvPr/>
                </p:nvCxnSpPr>
                <p:spPr>
                  <a:xfrm>
                    <a:off x="4111140" y="3390596"/>
                    <a:ext cx="0" cy="652884"/>
                  </a:xfrm>
                  <a:prstGeom prst="line">
                    <a:avLst/>
                  </a:prstGeom>
                  <a:noFill/>
                  <a:ln w="12700" cap="flat" cmpd="sng" algn="ctr">
                    <a:solidFill>
                      <a:srgbClr val="0070C0"/>
                    </a:solidFill>
                    <a:prstDash val="solid"/>
                  </a:ln>
                  <a:effectLst/>
                </p:spPr>
              </p:cxnSp>
              <p:cxnSp>
                <p:nvCxnSpPr>
                  <p:cNvPr id="445" name="Straight Connector 444"/>
                  <p:cNvCxnSpPr/>
                  <p:nvPr/>
                </p:nvCxnSpPr>
                <p:spPr>
                  <a:xfrm flipH="1">
                    <a:off x="3304634" y="4043480"/>
                    <a:ext cx="806506" cy="384050"/>
                  </a:xfrm>
                  <a:prstGeom prst="line">
                    <a:avLst/>
                  </a:prstGeom>
                  <a:noFill/>
                  <a:ln w="12700" cap="flat" cmpd="sng" algn="ctr">
                    <a:solidFill>
                      <a:srgbClr val="0070C0"/>
                    </a:solidFill>
                    <a:prstDash val="solid"/>
                  </a:ln>
                  <a:effectLst/>
                </p:spPr>
              </p:cxnSp>
            </p:grpSp>
            <p:grpSp>
              <p:nvGrpSpPr>
                <p:cNvPr id="419" name="Group 418"/>
                <p:cNvGrpSpPr/>
                <p:nvPr/>
              </p:nvGrpSpPr>
              <p:grpSpPr>
                <a:xfrm>
                  <a:off x="6876300" y="3715799"/>
                  <a:ext cx="599231" cy="499265"/>
                  <a:chOff x="2666999" y="3390596"/>
                  <a:chExt cx="1444141" cy="1190554"/>
                </a:xfrm>
              </p:grpSpPr>
              <p:sp>
                <p:nvSpPr>
                  <p:cNvPr id="434" name="Cube 433"/>
                  <p:cNvSpPr/>
                  <p:nvPr/>
                </p:nvSpPr>
                <p:spPr>
                  <a:xfrm>
                    <a:off x="2666999" y="3886200"/>
                    <a:ext cx="637635" cy="694950"/>
                  </a:xfrm>
                  <a:prstGeom prst="cube">
                    <a:avLst/>
                  </a:prstGeom>
                  <a:noFill/>
                  <a:ln w="15875" cap="flat" cmpd="sng" algn="ctr">
                    <a:solidFill>
                      <a:srgbClr val="0070C0"/>
                    </a:solid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cxnSp>
                <p:nvCxnSpPr>
                  <p:cNvPr id="435" name="Straight Connector 434"/>
                  <p:cNvCxnSpPr/>
                  <p:nvPr/>
                </p:nvCxnSpPr>
                <p:spPr>
                  <a:xfrm flipV="1">
                    <a:off x="2832398" y="3390596"/>
                    <a:ext cx="88187" cy="495604"/>
                  </a:xfrm>
                  <a:prstGeom prst="line">
                    <a:avLst/>
                  </a:prstGeom>
                  <a:noFill/>
                  <a:ln w="12700" cap="flat" cmpd="sng" algn="ctr">
                    <a:solidFill>
                      <a:srgbClr val="0070C0"/>
                    </a:solidFill>
                    <a:prstDash val="solid"/>
                  </a:ln>
                  <a:effectLst/>
                </p:spPr>
              </p:cxnSp>
              <p:cxnSp>
                <p:nvCxnSpPr>
                  <p:cNvPr id="436" name="Straight Connector 435"/>
                  <p:cNvCxnSpPr/>
                  <p:nvPr/>
                </p:nvCxnSpPr>
                <p:spPr>
                  <a:xfrm>
                    <a:off x="2920585" y="3390596"/>
                    <a:ext cx="1190555" cy="0"/>
                  </a:xfrm>
                  <a:prstGeom prst="line">
                    <a:avLst/>
                  </a:prstGeom>
                  <a:noFill/>
                  <a:ln w="12700" cap="flat" cmpd="sng" algn="ctr">
                    <a:solidFill>
                      <a:srgbClr val="0070C0"/>
                    </a:solidFill>
                    <a:prstDash val="solid"/>
                  </a:ln>
                  <a:effectLst/>
                </p:spPr>
              </p:cxnSp>
              <p:cxnSp>
                <p:nvCxnSpPr>
                  <p:cNvPr id="437" name="Straight Connector 436"/>
                  <p:cNvCxnSpPr/>
                  <p:nvPr/>
                </p:nvCxnSpPr>
                <p:spPr>
                  <a:xfrm flipH="1">
                    <a:off x="3304634" y="3390596"/>
                    <a:ext cx="806506" cy="495604"/>
                  </a:xfrm>
                  <a:prstGeom prst="line">
                    <a:avLst/>
                  </a:prstGeom>
                  <a:noFill/>
                  <a:ln w="12700" cap="flat" cmpd="sng" algn="ctr">
                    <a:solidFill>
                      <a:srgbClr val="0070C0"/>
                    </a:solidFill>
                    <a:prstDash val="solid"/>
                  </a:ln>
                  <a:effectLst/>
                </p:spPr>
              </p:cxnSp>
              <p:cxnSp>
                <p:nvCxnSpPr>
                  <p:cNvPr id="438" name="Straight Connector 437"/>
                  <p:cNvCxnSpPr/>
                  <p:nvPr/>
                </p:nvCxnSpPr>
                <p:spPr>
                  <a:xfrm>
                    <a:off x="4111140" y="3390596"/>
                    <a:ext cx="0" cy="652884"/>
                  </a:xfrm>
                  <a:prstGeom prst="line">
                    <a:avLst/>
                  </a:prstGeom>
                  <a:noFill/>
                  <a:ln w="12700" cap="flat" cmpd="sng" algn="ctr">
                    <a:solidFill>
                      <a:srgbClr val="0070C0"/>
                    </a:solidFill>
                    <a:prstDash val="solid"/>
                  </a:ln>
                  <a:effectLst/>
                </p:spPr>
              </p:cxnSp>
              <p:cxnSp>
                <p:nvCxnSpPr>
                  <p:cNvPr id="439" name="Straight Connector 438"/>
                  <p:cNvCxnSpPr/>
                  <p:nvPr/>
                </p:nvCxnSpPr>
                <p:spPr>
                  <a:xfrm flipH="1">
                    <a:off x="3304634" y="4043480"/>
                    <a:ext cx="806506" cy="384050"/>
                  </a:xfrm>
                  <a:prstGeom prst="line">
                    <a:avLst/>
                  </a:prstGeom>
                  <a:noFill/>
                  <a:ln w="12700" cap="flat" cmpd="sng" algn="ctr">
                    <a:solidFill>
                      <a:srgbClr val="0070C0"/>
                    </a:solidFill>
                    <a:prstDash val="solid"/>
                  </a:ln>
                  <a:effectLst/>
                </p:spPr>
              </p:cxnSp>
            </p:grpSp>
            <p:grpSp>
              <p:nvGrpSpPr>
                <p:cNvPr id="420" name="Group 419"/>
                <p:cNvGrpSpPr/>
                <p:nvPr/>
              </p:nvGrpSpPr>
              <p:grpSpPr>
                <a:xfrm>
                  <a:off x="7798020" y="3697835"/>
                  <a:ext cx="599231" cy="499265"/>
                  <a:chOff x="2666999" y="3390596"/>
                  <a:chExt cx="1444141" cy="1190554"/>
                </a:xfrm>
              </p:grpSpPr>
              <p:sp>
                <p:nvSpPr>
                  <p:cNvPr id="428" name="Cube 427"/>
                  <p:cNvSpPr/>
                  <p:nvPr/>
                </p:nvSpPr>
                <p:spPr>
                  <a:xfrm>
                    <a:off x="2666999" y="3886200"/>
                    <a:ext cx="637635" cy="694950"/>
                  </a:xfrm>
                  <a:prstGeom prst="cube">
                    <a:avLst/>
                  </a:prstGeom>
                  <a:noFill/>
                  <a:ln w="15875" cap="flat" cmpd="sng" algn="ctr">
                    <a:solidFill>
                      <a:srgbClr val="0070C0"/>
                    </a:solid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cxnSp>
                <p:nvCxnSpPr>
                  <p:cNvPr id="429" name="Straight Connector 428"/>
                  <p:cNvCxnSpPr/>
                  <p:nvPr/>
                </p:nvCxnSpPr>
                <p:spPr>
                  <a:xfrm flipV="1">
                    <a:off x="2832398" y="3390596"/>
                    <a:ext cx="88187" cy="495604"/>
                  </a:xfrm>
                  <a:prstGeom prst="line">
                    <a:avLst/>
                  </a:prstGeom>
                  <a:noFill/>
                  <a:ln w="12700" cap="flat" cmpd="sng" algn="ctr">
                    <a:solidFill>
                      <a:srgbClr val="0070C0"/>
                    </a:solidFill>
                    <a:prstDash val="solid"/>
                  </a:ln>
                  <a:effectLst/>
                </p:spPr>
              </p:cxnSp>
              <p:cxnSp>
                <p:nvCxnSpPr>
                  <p:cNvPr id="430" name="Straight Connector 429"/>
                  <p:cNvCxnSpPr/>
                  <p:nvPr/>
                </p:nvCxnSpPr>
                <p:spPr>
                  <a:xfrm>
                    <a:off x="2920585" y="3390596"/>
                    <a:ext cx="1190555" cy="0"/>
                  </a:xfrm>
                  <a:prstGeom prst="line">
                    <a:avLst/>
                  </a:prstGeom>
                  <a:noFill/>
                  <a:ln w="12700" cap="flat" cmpd="sng" algn="ctr">
                    <a:solidFill>
                      <a:srgbClr val="0070C0"/>
                    </a:solidFill>
                    <a:prstDash val="solid"/>
                  </a:ln>
                  <a:effectLst/>
                </p:spPr>
              </p:cxnSp>
              <p:cxnSp>
                <p:nvCxnSpPr>
                  <p:cNvPr id="431" name="Straight Connector 430"/>
                  <p:cNvCxnSpPr/>
                  <p:nvPr/>
                </p:nvCxnSpPr>
                <p:spPr>
                  <a:xfrm flipH="1">
                    <a:off x="3304634" y="3390596"/>
                    <a:ext cx="806506" cy="495604"/>
                  </a:xfrm>
                  <a:prstGeom prst="line">
                    <a:avLst/>
                  </a:prstGeom>
                  <a:noFill/>
                  <a:ln w="12700" cap="flat" cmpd="sng" algn="ctr">
                    <a:solidFill>
                      <a:srgbClr val="0070C0"/>
                    </a:solidFill>
                    <a:prstDash val="solid"/>
                  </a:ln>
                  <a:effectLst/>
                </p:spPr>
              </p:cxnSp>
              <p:cxnSp>
                <p:nvCxnSpPr>
                  <p:cNvPr id="432" name="Straight Connector 431"/>
                  <p:cNvCxnSpPr/>
                  <p:nvPr/>
                </p:nvCxnSpPr>
                <p:spPr>
                  <a:xfrm>
                    <a:off x="4111140" y="3390596"/>
                    <a:ext cx="0" cy="652884"/>
                  </a:xfrm>
                  <a:prstGeom prst="line">
                    <a:avLst/>
                  </a:prstGeom>
                  <a:noFill/>
                  <a:ln w="12700" cap="flat" cmpd="sng" algn="ctr">
                    <a:solidFill>
                      <a:srgbClr val="0070C0"/>
                    </a:solidFill>
                    <a:prstDash val="solid"/>
                  </a:ln>
                  <a:effectLst/>
                </p:spPr>
              </p:cxnSp>
              <p:cxnSp>
                <p:nvCxnSpPr>
                  <p:cNvPr id="433" name="Straight Connector 432"/>
                  <p:cNvCxnSpPr/>
                  <p:nvPr/>
                </p:nvCxnSpPr>
                <p:spPr>
                  <a:xfrm flipH="1">
                    <a:off x="3304634" y="4043480"/>
                    <a:ext cx="806506" cy="384050"/>
                  </a:xfrm>
                  <a:prstGeom prst="line">
                    <a:avLst/>
                  </a:prstGeom>
                  <a:noFill/>
                  <a:ln w="12700" cap="flat" cmpd="sng" algn="ctr">
                    <a:solidFill>
                      <a:srgbClr val="0070C0"/>
                    </a:solidFill>
                    <a:prstDash val="solid"/>
                  </a:ln>
                  <a:effectLst/>
                </p:spPr>
              </p:cxnSp>
            </p:grpSp>
            <p:grpSp>
              <p:nvGrpSpPr>
                <p:cNvPr id="421" name="Group 420"/>
                <p:cNvGrpSpPr/>
                <p:nvPr/>
              </p:nvGrpSpPr>
              <p:grpSpPr>
                <a:xfrm>
                  <a:off x="8391099" y="3697835"/>
                  <a:ext cx="599231" cy="499265"/>
                  <a:chOff x="2666999" y="3390596"/>
                  <a:chExt cx="1444141" cy="1190554"/>
                </a:xfrm>
              </p:grpSpPr>
              <p:sp>
                <p:nvSpPr>
                  <p:cNvPr id="422" name="Cube 421"/>
                  <p:cNvSpPr/>
                  <p:nvPr/>
                </p:nvSpPr>
                <p:spPr>
                  <a:xfrm>
                    <a:off x="2666999" y="3886200"/>
                    <a:ext cx="637635" cy="694950"/>
                  </a:xfrm>
                  <a:prstGeom prst="cube">
                    <a:avLst/>
                  </a:prstGeom>
                  <a:noFill/>
                  <a:ln w="15875" cap="flat" cmpd="sng" algn="ctr">
                    <a:solidFill>
                      <a:srgbClr val="0070C0"/>
                    </a:solid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cxnSp>
                <p:nvCxnSpPr>
                  <p:cNvPr id="423" name="Straight Connector 422"/>
                  <p:cNvCxnSpPr/>
                  <p:nvPr/>
                </p:nvCxnSpPr>
                <p:spPr>
                  <a:xfrm flipV="1">
                    <a:off x="2832398" y="3390596"/>
                    <a:ext cx="88187" cy="495604"/>
                  </a:xfrm>
                  <a:prstGeom prst="line">
                    <a:avLst/>
                  </a:prstGeom>
                  <a:noFill/>
                  <a:ln w="12700" cap="flat" cmpd="sng" algn="ctr">
                    <a:solidFill>
                      <a:srgbClr val="0070C0"/>
                    </a:solidFill>
                    <a:prstDash val="solid"/>
                  </a:ln>
                  <a:effectLst/>
                </p:spPr>
              </p:cxnSp>
              <p:cxnSp>
                <p:nvCxnSpPr>
                  <p:cNvPr id="424" name="Straight Connector 423"/>
                  <p:cNvCxnSpPr/>
                  <p:nvPr/>
                </p:nvCxnSpPr>
                <p:spPr>
                  <a:xfrm>
                    <a:off x="2920585" y="3390596"/>
                    <a:ext cx="1190555" cy="0"/>
                  </a:xfrm>
                  <a:prstGeom prst="line">
                    <a:avLst/>
                  </a:prstGeom>
                  <a:noFill/>
                  <a:ln w="12700" cap="flat" cmpd="sng" algn="ctr">
                    <a:solidFill>
                      <a:srgbClr val="0070C0"/>
                    </a:solidFill>
                    <a:prstDash val="solid"/>
                  </a:ln>
                  <a:effectLst/>
                </p:spPr>
              </p:cxnSp>
              <p:cxnSp>
                <p:nvCxnSpPr>
                  <p:cNvPr id="425" name="Straight Connector 424"/>
                  <p:cNvCxnSpPr/>
                  <p:nvPr/>
                </p:nvCxnSpPr>
                <p:spPr>
                  <a:xfrm flipH="1">
                    <a:off x="3304634" y="3390596"/>
                    <a:ext cx="806506" cy="495604"/>
                  </a:xfrm>
                  <a:prstGeom prst="line">
                    <a:avLst/>
                  </a:prstGeom>
                  <a:noFill/>
                  <a:ln w="12700" cap="flat" cmpd="sng" algn="ctr">
                    <a:solidFill>
                      <a:srgbClr val="0070C0"/>
                    </a:solidFill>
                    <a:prstDash val="solid"/>
                  </a:ln>
                  <a:effectLst/>
                </p:spPr>
              </p:cxnSp>
              <p:cxnSp>
                <p:nvCxnSpPr>
                  <p:cNvPr id="426" name="Straight Connector 425"/>
                  <p:cNvCxnSpPr/>
                  <p:nvPr/>
                </p:nvCxnSpPr>
                <p:spPr>
                  <a:xfrm>
                    <a:off x="4111140" y="3390596"/>
                    <a:ext cx="0" cy="652884"/>
                  </a:xfrm>
                  <a:prstGeom prst="line">
                    <a:avLst/>
                  </a:prstGeom>
                  <a:noFill/>
                  <a:ln w="12700" cap="flat" cmpd="sng" algn="ctr">
                    <a:solidFill>
                      <a:srgbClr val="0070C0"/>
                    </a:solidFill>
                    <a:prstDash val="solid"/>
                  </a:ln>
                  <a:effectLst/>
                </p:spPr>
              </p:cxnSp>
              <p:cxnSp>
                <p:nvCxnSpPr>
                  <p:cNvPr id="427" name="Straight Connector 426"/>
                  <p:cNvCxnSpPr/>
                  <p:nvPr/>
                </p:nvCxnSpPr>
                <p:spPr>
                  <a:xfrm flipH="1">
                    <a:off x="3304634" y="4043480"/>
                    <a:ext cx="806506" cy="384050"/>
                  </a:xfrm>
                  <a:prstGeom prst="line">
                    <a:avLst/>
                  </a:prstGeom>
                  <a:noFill/>
                  <a:ln w="12700" cap="flat" cmpd="sng" algn="ctr">
                    <a:solidFill>
                      <a:srgbClr val="0070C0"/>
                    </a:solidFill>
                    <a:prstDash val="solid"/>
                  </a:ln>
                  <a:effectLst/>
                </p:spPr>
              </p:cxnSp>
            </p:grpSp>
          </p:grpSp>
          <p:grpSp>
            <p:nvGrpSpPr>
              <p:cNvPr id="342" name="Group 341"/>
              <p:cNvGrpSpPr/>
              <p:nvPr/>
            </p:nvGrpSpPr>
            <p:grpSpPr>
              <a:xfrm rot="16200000" flipV="1">
                <a:off x="2968864" y="2636152"/>
                <a:ext cx="287684" cy="275444"/>
                <a:chOff x="2666999" y="3390596"/>
                <a:chExt cx="1444141" cy="1190554"/>
              </a:xfrm>
            </p:grpSpPr>
            <p:sp>
              <p:nvSpPr>
                <p:cNvPr id="406" name="Cube 405"/>
                <p:cNvSpPr/>
                <p:nvPr/>
              </p:nvSpPr>
              <p:spPr>
                <a:xfrm>
                  <a:off x="2666999" y="3886200"/>
                  <a:ext cx="637635" cy="694950"/>
                </a:xfrm>
                <a:prstGeom prst="cube">
                  <a:avLst/>
                </a:prstGeom>
                <a:noFill/>
                <a:ln w="15875" cap="flat" cmpd="sng" algn="ctr">
                  <a:solidFill>
                    <a:srgbClr val="0070C0"/>
                  </a:solid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cxnSp>
              <p:nvCxnSpPr>
                <p:cNvPr id="407" name="Straight Connector 406"/>
                <p:cNvCxnSpPr/>
                <p:nvPr/>
              </p:nvCxnSpPr>
              <p:spPr>
                <a:xfrm flipV="1">
                  <a:off x="2832398" y="3390596"/>
                  <a:ext cx="88187" cy="495604"/>
                </a:xfrm>
                <a:prstGeom prst="line">
                  <a:avLst/>
                </a:prstGeom>
                <a:noFill/>
                <a:ln w="12700" cap="flat" cmpd="sng" algn="ctr">
                  <a:solidFill>
                    <a:srgbClr val="0070C0"/>
                  </a:solidFill>
                  <a:prstDash val="solid"/>
                </a:ln>
                <a:effectLst/>
              </p:spPr>
            </p:cxnSp>
            <p:cxnSp>
              <p:nvCxnSpPr>
                <p:cNvPr id="408" name="Straight Connector 407"/>
                <p:cNvCxnSpPr/>
                <p:nvPr/>
              </p:nvCxnSpPr>
              <p:spPr>
                <a:xfrm>
                  <a:off x="2920585" y="3390596"/>
                  <a:ext cx="1190555" cy="0"/>
                </a:xfrm>
                <a:prstGeom prst="line">
                  <a:avLst/>
                </a:prstGeom>
                <a:noFill/>
                <a:ln w="12700" cap="flat" cmpd="sng" algn="ctr">
                  <a:solidFill>
                    <a:srgbClr val="0070C0"/>
                  </a:solidFill>
                  <a:prstDash val="solid"/>
                </a:ln>
                <a:effectLst/>
              </p:spPr>
            </p:cxnSp>
            <p:cxnSp>
              <p:nvCxnSpPr>
                <p:cNvPr id="409" name="Straight Connector 408"/>
                <p:cNvCxnSpPr/>
                <p:nvPr/>
              </p:nvCxnSpPr>
              <p:spPr>
                <a:xfrm flipH="1">
                  <a:off x="3304634" y="3390596"/>
                  <a:ext cx="806506" cy="495604"/>
                </a:xfrm>
                <a:prstGeom prst="line">
                  <a:avLst/>
                </a:prstGeom>
                <a:noFill/>
                <a:ln w="12700" cap="flat" cmpd="sng" algn="ctr">
                  <a:solidFill>
                    <a:srgbClr val="0070C0"/>
                  </a:solidFill>
                  <a:prstDash val="solid"/>
                </a:ln>
                <a:effectLst/>
              </p:spPr>
            </p:cxnSp>
            <p:cxnSp>
              <p:nvCxnSpPr>
                <p:cNvPr id="410" name="Straight Connector 409"/>
                <p:cNvCxnSpPr/>
                <p:nvPr/>
              </p:nvCxnSpPr>
              <p:spPr>
                <a:xfrm>
                  <a:off x="4111140" y="3390596"/>
                  <a:ext cx="0" cy="652884"/>
                </a:xfrm>
                <a:prstGeom prst="line">
                  <a:avLst/>
                </a:prstGeom>
                <a:noFill/>
                <a:ln w="12700" cap="flat" cmpd="sng" algn="ctr">
                  <a:solidFill>
                    <a:srgbClr val="0070C0"/>
                  </a:solidFill>
                  <a:prstDash val="solid"/>
                </a:ln>
                <a:effectLst/>
              </p:spPr>
            </p:cxnSp>
            <p:cxnSp>
              <p:nvCxnSpPr>
                <p:cNvPr id="411" name="Straight Connector 410"/>
                <p:cNvCxnSpPr/>
                <p:nvPr/>
              </p:nvCxnSpPr>
              <p:spPr>
                <a:xfrm flipH="1">
                  <a:off x="3304634" y="4043480"/>
                  <a:ext cx="806506" cy="384050"/>
                </a:xfrm>
                <a:prstGeom prst="line">
                  <a:avLst/>
                </a:prstGeom>
                <a:noFill/>
                <a:ln w="12700" cap="flat" cmpd="sng" algn="ctr">
                  <a:solidFill>
                    <a:srgbClr val="0070C0"/>
                  </a:solidFill>
                  <a:prstDash val="solid"/>
                </a:ln>
                <a:effectLst/>
              </p:spPr>
            </p:cxnSp>
          </p:grpSp>
          <p:grpSp>
            <p:nvGrpSpPr>
              <p:cNvPr id="343" name="Group 342"/>
              <p:cNvGrpSpPr/>
              <p:nvPr/>
            </p:nvGrpSpPr>
            <p:grpSpPr>
              <a:xfrm rot="16200000" flipV="1">
                <a:off x="2964396" y="2918497"/>
                <a:ext cx="287684" cy="275444"/>
                <a:chOff x="2666999" y="3390596"/>
                <a:chExt cx="1444141" cy="1190554"/>
              </a:xfrm>
            </p:grpSpPr>
            <p:sp>
              <p:nvSpPr>
                <p:cNvPr id="400" name="Cube 399"/>
                <p:cNvSpPr/>
                <p:nvPr/>
              </p:nvSpPr>
              <p:spPr>
                <a:xfrm>
                  <a:off x="2666999" y="3886200"/>
                  <a:ext cx="637635" cy="694950"/>
                </a:xfrm>
                <a:prstGeom prst="cube">
                  <a:avLst/>
                </a:prstGeom>
                <a:noFill/>
                <a:ln w="15875" cap="flat" cmpd="sng" algn="ctr">
                  <a:solidFill>
                    <a:srgbClr val="0070C0"/>
                  </a:solid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cxnSp>
              <p:nvCxnSpPr>
                <p:cNvPr id="401" name="Straight Connector 400"/>
                <p:cNvCxnSpPr/>
                <p:nvPr/>
              </p:nvCxnSpPr>
              <p:spPr>
                <a:xfrm flipV="1">
                  <a:off x="2832398" y="3390596"/>
                  <a:ext cx="88187" cy="495604"/>
                </a:xfrm>
                <a:prstGeom prst="line">
                  <a:avLst/>
                </a:prstGeom>
                <a:noFill/>
                <a:ln w="12700" cap="flat" cmpd="sng" algn="ctr">
                  <a:solidFill>
                    <a:srgbClr val="0070C0"/>
                  </a:solidFill>
                  <a:prstDash val="solid"/>
                </a:ln>
                <a:effectLst/>
              </p:spPr>
            </p:cxnSp>
            <p:cxnSp>
              <p:nvCxnSpPr>
                <p:cNvPr id="402" name="Straight Connector 401"/>
                <p:cNvCxnSpPr/>
                <p:nvPr/>
              </p:nvCxnSpPr>
              <p:spPr>
                <a:xfrm>
                  <a:off x="2920585" y="3390596"/>
                  <a:ext cx="1190555" cy="0"/>
                </a:xfrm>
                <a:prstGeom prst="line">
                  <a:avLst/>
                </a:prstGeom>
                <a:noFill/>
                <a:ln w="12700" cap="flat" cmpd="sng" algn="ctr">
                  <a:solidFill>
                    <a:srgbClr val="0070C0"/>
                  </a:solidFill>
                  <a:prstDash val="solid"/>
                </a:ln>
                <a:effectLst/>
              </p:spPr>
            </p:cxnSp>
            <p:cxnSp>
              <p:nvCxnSpPr>
                <p:cNvPr id="403" name="Straight Connector 402"/>
                <p:cNvCxnSpPr/>
                <p:nvPr/>
              </p:nvCxnSpPr>
              <p:spPr>
                <a:xfrm flipH="1">
                  <a:off x="3304634" y="3390596"/>
                  <a:ext cx="806506" cy="495604"/>
                </a:xfrm>
                <a:prstGeom prst="line">
                  <a:avLst/>
                </a:prstGeom>
                <a:noFill/>
                <a:ln w="12700" cap="flat" cmpd="sng" algn="ctr">
                  <a:solidFill>
                    <a:srgbClr val="0070C0"/>
                  </a:solidFill>
                  <a:prstDash val="solid"/>
                </a:ln>
                <a:effectLst/>
              </p:spPr>
            </p:cxnSp>
            <p:cxnSp>
              <p:nvCxnSpPr>
                <p:cNvPr id="404" name="Straight Connector 403"/>
                <p:cNvCxnSpPr/>
                <p:nvPr/>
              </p:nvCxnSpPr>
              <p:spPr>
                <a:xfrm>
                  <a:off x="4111140" y="3390596"/>
                  <a:ext cx="0" cy="652884"/>
                </a:xfrm>
                <a:prstGeom prst="line">
                  <a:avLst/>
                </a:prstGeom>
                <a:noFill/>
                <a:ln w="12700" cap="flat" cmpd="sng" algn="ctr">
                  <a:solidFill>
                    <a:srgbClr val="0070C0"/>
                  </a:solidFill>
                  <a:prstDash val="solid"/>
                </a:ln>
                <a:effectLst/>
              </p:spPr>
            </p:cxnSp>
            <p:cxnSp>
              <p:nvCxnSpPr>
                <p:cNvPr id="405" name="Straight Connector 404"/>
                <p:cNvCxnSpPr/>
                <p:nvPr/>
              </p:nvCxnSpPr>
              <p:spPr>
                <a:xfrm flipH="1">
                  <a:off x="3304634" y="4043480"/>
                  <a:ext cx="806506" cy="384050"/>
                </a:xfrm>
                <a:prstGeom prst="line">
                  <a:avLst/>
                </a:prstGeom>
                <a:noFill/>
                <a:ln w="12700" cap="flat" cmpd="sng" algn="ctr">
                  <a:solidFill>
                    <a:srgbClr val="0070C0"/>
                  </a:solidFill>
                  <a:prstDash val="solid"/>
                </a:ln>
                <a:effectLst/>
              </p:spPr>
            </p:cxnSp>
          </p:grpSp>
          <p:grpSp>
            <p:nvGrpSpPr>
              <p:cNvPr id="344" name="Group 343"/>
              <p:cNvGrpSpPr/>
              <p:nvPr/>
            </p:nvGrpSpPr>
            <p:grpSpPr>
              <a:xfrm rot="16200000" flipV="1">
                <a:off x="2960285" y="3299271"/>
                <a:ext cx="287684" cy="275444"/>
                <a:chOff x="2666999" y="3390596"/>
                <a:chExt cx="1444141" cy="1190554"/>
              </a:xfrm>
            </p:grpSpPr>
            <p:sp>
              <p:nvSpPr>
                <p:cNvPr id="394" name="Cube 393"/>
                <p:cNvSpPr/>
                <p:nvPr/>
              </p:nvSpPr>
              <p:spPr>
                <a:xfrm>
                  <a:off x="2666999" y="3886200"/>
                  <a:ext cx="637635" cy="694950"/>
                </a:xfrm>
                <a:prstGeom prst="cube">
                  <a:avLst/>
                </a:prstGeom>
                <a:noFill/>
                <a:ln w="15875" cap="flat" cmpd="sng" algn="ctr">
                  <a:solidFill>
                    <a:srgbClr val="0070C0"/>
                  </a:solid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cxnSp>
              <p:nvCxnSpPr>
                <p:cNvPr id="395" name="Straight Connector 394"/>
                <p:cNvCxnSpPr/>
                <p:nvPr/>
              </p:nvCxnSpPr>
              <p:spPr>
                <a:xfrm flipV="1">
                  <a:off x="2832398" y="3390596"/>
                  <a:ext cx="88187" cy="495604"/>
                </a:xfrm>
                <a:prstGeom prst="line">
                  <a:avLst/>
                </a:prstGeom>
                <a:noFill/>
                <a:ln w="12700" cap="flat" cmpd="sng" algn="ctr">
                  <a:solidFill>
                    <a:srgbClr val="0070C0"/>
                  </a:solidFill>
                  <a:prstDash val="solid"/>
                </a:ln>
                <a:effectLst/>
              </p:spPr>
            </p:cxnSp>
            <p:cxnSp>
              <p:nvCxnSpPr>
                <p:cNvPr id="396" name="Straight Connector 395"/>
                <p:cNvCxnSpPr/>
                <p:nvPr/>
              </p:nvCxnSpPr>
              <p:spPr>
                <a:xfrm>
                  <a:off x="2920585" y="3390596"/>
                  <a:ext cx="1190555" cy="0"/>
                </a:xfrm>
                <a:prstGeom prst="line">
                  <a:avLst/>
                </a:prstGeom>
                <a:noFill/>
                <a:ln w="12700" cap="flat" cmpd="sng" algn="ctr">
                  <a:solidFill>
                    <a:srgbClr val="0070C0"/>
                  </a:solidFill>
                  <a:prstDash val="solid"/>
                </a:ln>
                <a:effectLst/>
              </p:spPr>
            </p:cxnSp>
            <p:cxnSp>
              <p:nvCxnSpPr>
                <p:cNvPr id="397" name="Straight Connector 396"/>
                <p:cNvCxnSpPr/>
                <p:nvPr/>
              </p:nvCxnSpPr>
              <p:spPr>
                <a:xfrm flipH="1">
                  <a:off x="3304634" y="3390596"/>
                  <a:ext cx="806506" cy="495604"/>
                </a:xfrm>
                <a:prstGeom prst="line">
                  <a:avLst/>
                </a:prstGeom>
                <a:noFill/>
                <a:ln w="12700" cap="flat" cmpd="sng" algn="ctr">
                  <a:solidFill>
                    <a:srgbClr val="0070C0"/>
                  </a:solidFill>
                  <a:prstDash val="solid"/>
                </a:ln>
                <a:effectLst/>
              </p:spPr>
            </p:cxnSp>
            <p:cxnSp>
              <p:nvCxnSpPr>
                <p:cNvPr id="398" name="Straight Connector 397"/>
                <p:cNvCxnSpPr/>
                <p:nvPr/>
              </p:nvCxnSpPr>
              <p:spPr>
                <a:xfrm>
                  <a:off x="4111140" y="3390596"/>
                  <a:ext cx="0" cy="652884"/>
                </a:xfrm>
                <a:prstGeom prst="line">
                  <a:avLst/>
                </a:prstGeom>
                <a:noFill/>
                <a:ln w="12700" cap="flat" cmpd="sng" algn="ctr">
                  <a:solidFill>
                    <a:srgbClr val="0070C0"/>
                  </a:solidFill>
                  <a:prstDash val="solid"/>
                </a:ln>
                <a:effectLst/>
              </p:spPr>
            </p:cxnSp>
            <p:cxnSp>
              <p:nvCxnSpPr>
                <p:cNvPr id="399" name="Straight Connector 398"/>
                <p:cNvCxnSpPr/>
                <p:nvPr/>
              </p:nvCxnSpPr>
              <p:spPr>
                <a:xfrm flipH="1">
                  <a:off x="3304634" y="4043480"/>
                  <a:ext cx="806506" cy="384050"/>
                </a:xfrm>
                <a:prstGeom prst="line">
                  <a:avLst/>
                </a:prstGeom>
                <a:noFill/>
                <a:ln w="12700" cap="flat" cmpd="sng" algn="ctr">
                  <a:solidFill>
                    <a:srgbClr val="0070C0"/>
                  </a:solidFill>
                  <a:prstDash val="solid"/>
                </a:ln>
                <a:effectLst/>
              </p:spPr>
            </p:cxnSp>
          </p:grpSp>
          <p:grpSp>
            <p:nvGrpSpPr>
              <p:cNvPr id="345" name="Group 344"/>
              <p:cNvGrpSpPr/>
              <p:nvPr/>
            </p:nvGrpSpPr>
            <p:grpSpPr>
              <a:xfrm rot="16200000" flipV="1">
                <a:off x="2961579" y="3705910"/>
                <a:ext cx="287684" cy="275444"/>
                <a:chOff x="2666999" y="3390596"/>
                <a:chExt cx="1444141" cy="1190554"/>
              </a:xfrm>
            </p:grpSpPr>
            <p:sp>
              <p:nvSpPr>
                <p:cNvPr id="388" name="Cube 387"/>
                <p:cNvSpPr/>
                <p:nvPr/>
              </p:nvSpPr>
              <p:spPr>
                <a:xfrm>
                  <a:off x="2666999" y="3886200"/>
                  <a:ext cx="637635" cy="694950"/>
                </a:xfrm>
                <a:prstGeom prst="cube">
                  <a:avLst/>
                </a:prstGeom>
                <a:noFill/>
                <a:ln w="15875" cap="flat" cmpd="sng" algn="ctr">
                  <a:solidFill>
                    <a:srgbClr val="0070C0"/>
                  </a:solid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cxnSp>
              <p:nvCxnSpPr>
                <p:cNvPr id="389" name="Straight Connector 388"/>
                <p:cNvCxnSpPr/>
                <p:nvPr/>
              </p:nvCxnSpPr>
              <p:spPr>
                <a:xfrm flipV="1">
                  <a:off x="2832398" y="3390596"/>
                  <a:ext cx="88187" cy="495604"/>
                </a:xfrm>
                <a:prstGeom prst="line">
                  <a:avLst/>
                </a:prstGeom>
                <a:noFill/>
                <a:ln w="12700" cap="flat" cmpd="sng" algn="ctr">
                  <a:solidFill>
                    <a:srgbClr val="0070C0"/>
                  </a:solidFill>
                  <a:prstDash val="solid"/>
                </a:ln>
                <a:effectLst/>
              </p:spPr>
            </p:cxnSp>
            <p:cxnSp>
              <p:nvCxnSpPr>
                <p:cNvPr id="390" name="Straight Connector 389"/>
                <p:cNvCxnSpPr/>
                <p:nvPr/>
              </p:nvCxnSpPr>
              <p:spPr>
                <a:xfrm>
                  <a:off x="2920585" y="3390596"/>
                  <a:ext cx="1190555" cy="0"/>
                </a:xfrm>
                <a:prstGeom prst="line">
                  <a:avLst/>
                </a:prstGeom>
                <a:noFill/>
                <a:ln w="12700" cap="flat" cmpd="sng" algn="ctr">
                  <a:solidFill>
                    <a:srgbClr val="0070C0"/>
                  </a:solidFill>
                  <a:prstDash val="solid"/>
                </a:ln>
                <a:effectLst/>
              </p:spPr>
            </p:cxnSp>
            <p:cxnSp>
              <p:nvCxnSpPr>
                <p:cNvPr id="391" name="Straight Connector 390"/>
                <p:cNvCxnSpPr/>
                <p:nvPr/>
              </p:nvCxnSpPr>
              <p:spPr>
                <a:xfrm flipH="1">
                  <a:off x="3304634" y="3390596"/>
                  <a:ext cx="806506" cy="495604"/>
                </a:xfrm>
                <a:prstGeom prst="line">
                  <a:avLst/>
                </a:prstGeom>
                <a:noFill/>
                <a:ln w="12700" cap="flat" cmpd="sng" algn="ctr">
                  <a:solidFill>
                    <a:srgbClr val="0070C0"/>
                  </a:solidFill>
                  <a:prstDash val="solid"/>
                </a:ln>
                <a:effectLst/>
              </p:spPr>
            </p:cxnSp>
            <p:cxnSp>
              <p:nvCxnSpPr>
                <p:cNvPr id="392" name="Straight Connector 391"/>
                <p:cNvCxnSpPr/>
                <p:nvPr/>
              </p:nvCxnSpPr>
              <p:spPr>
                <a:xfrm>
                  <a:off x="4111140" y="3390596"/>
                  <a:ext cx="0" cy="652884"/>
                </a:xfrm>
                <a:prstGeom prst="line">
                  <a:avLst/>
                </a:prstGeom>
                <a:noFill/>
                <a:ln w="12700" cap="flat" cmpd="sng" algn="ctr">
                  <a:solidFill>
                    <a:srgbClr val="0070C0"/>
                  </a:solidFill>
                  <a:prstDash val="solid"/>
                </a:ln>
                <a:effectLst/>
              </p:spPr>
            </p:cxnSp>
            <p:cxnSp>
              <p:nvCxnSpPr>
                <p:cNvPr id="393" name="Straight Connector 392"/>
                <p:cNvCxnSpPr/>
                <p:nvPr/>
              </p:nvCxnSpPr>
              <p:spPr>
                <a:xfrm flipH="1">
                  <a:off x="3304634" y="4043480"/>
                  <a:ext cx="806506" cy="384050"/>
                </a:xfrm>
                <a:prstGeom prst="line">
                  <a:avLst/>
                </a:prstGeom>
                <a:noFill/>
                <a:ln w="12700" cap="flat" cmpd="sng" algn="ctr">
                  <a:solidFill>
                    <a:srgbClr val="0070C0"/>
                  </a:solidFill>
                  <a:prstDash val="solid"/>
                </a:ln>
                <a:effectLst/>
              </p:spPr>
            </p:cxnSp>
          </p:grpSp>
          <p:grpSp>
            <p:nvGrpSpPr>
              <p:cNvPr id="346" name="Group 345"/>
              <p:cNvGrpSpPr/>
              <p:nvPr/>
            </p:nvGrpSpPr>
            <p:grpSpPr>
              <a:xfrm rot="16200000" flipV="1">
                <a:off x="2971489" y="4148418"/>
                <a:ext cx="287684" cy="275444"/>
                <a:chOff x="2666999" y="3390596"/>
                <a:chExt cx="1444141" cy="1190554"/>
              </a:xfrm>
            </p:grpSpPr>
            <p:sp>
              <p:nvSpPr>
                <p:cNvPr id="382" name="Cube 381"/>
                <p:cNvSpPr/>
                <p:nvPr/>
              </p:nvSpPr>
              <p:spPr>
                <a:xfrm>
                  <a:off x="2666999" y="3886200"/>
                  <a:ext cx="637635" cy="694950"/>
                </a:xfrm>
                <a:prstGeom prst="cube">
                  <a:avLst/>
                </a:prstGeom>
                <a:noFill/>
                <a:ln w="15875" cap="flat" cmpd="sng" algn="ctr">
                  <a:solidFill>
                    <a:srgbClr val="0070C0"/>
                  </a:solid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cxnSp>
              <p:nvCxnSpPr>
                <p:cNvPr id="383" name="Straight Connector 382"/>
                <p:cNvCxnSpPr/>
                <p:nvPr/>
              </p:nvCxnSpPr>
              <p:spPr>
                <a:xfrm flipV="1">
                  <a:off x="2832398" y="3390596"/>
                  <a:ext cx="88187" cy="495604"/>
                </a:xfrm>
                <a:prstGeom prst="line">
                  <a:avLst/>
                </a:prstGeom>
                <a:noFill/>
                <a:ln w="12700" cap="flat" cmpd="sng" algn="ctr">
                  <a:solidFill>
                    <a:srgbClr val="0070C0"/>
                  </a:solidFill>
                  <a:prstDash val="solid"/>
                </a:ln>
                <a:effectLst/>
              </p:spPr>
            </p:cxnSp>
            <p:cxnSp>
              <p:nvCxnSpPr>
                <p:cNvPr id="384" name="Straight Connector 383"/>
                <p:cNvCxnSpPr/>
                <p:nvPr/>
              </p:nvCxnSpPr>
              <p:spPr>
                <a:xfrm>
                  <a:off x="2920585" y="3390596"/>
                  <a:ext cx="1190555" cy="0"/>
                </a:xfrm>
                <a:prstGeom prst="line">
                  <a:avLst/>
                </a:prstGeom>
                <a:noFill/>
                <a:ln w="12700" cap="flat" cmpd="sng" algn="ctr">
                  <a:solidFill>
                    <a:srgbClr val="0070C0"/>
                  </a:solidFill>
                  <a:prstDash val="solid"/>
                </a:ln>
                <a:effectLst/>
              </p:spPr>
            </p:cxnSp>
            <p:cxnSp>
              <p:nvCxnSpPr>
                <p:cNvPr id="385" name="Straight Connector 384"/>
                <p:cNvCxnSpPr/>
                <p:nvPr/>
              </p:nvCxnSpPr>
              <p:spPr>
                <a:xfrm flipH="1">
                  <a:off x="3304634" y="3390596"/>
                  <a:ext cx="806506" cy="495604"/>
                </a:xfrm>
                <a:prstGeom prst="line">
                  <a:avLst/>
                </a:prstGeom>
                <a:noFill/>
                <a:ln w="12700" cap="flat" cmpd="sng" algn="ctr">
                  <a:solidFill>
                    <a:srgbClr val="0070C0"/>
                  </a:solidFill>
                  <a:prstDash val="solid"/>
                </a:ln>
                <a:effectLst/>
              </p:spPr>
            </p:cxnSp>
            <p:cxnSp>
              <p:nvCxnSpPr>
                <p:cNvPr id="386" name="Straight Connector 385"/>
                <p:cNvCxnSpPr/>
                <p:nvPr/>
              </p:nvCxnSpPr>
              <p:spPr>
                <a:xfrm>
                  <a:off x="4111140" y="3390596"/>
                  <a:ext cx="0" cy="652884"/>
                </a:xfrm>
                <a:prstGeom prst="line">
                  <a:avLst/>
                </a:prstGeom>
                <a:noFill/>
                <a:ln w="12700" cap="flat" cmpd="sng" algn="ctr">
                  <a:solidFill>
                    <a:srgbClr val="0070C0"/>
                  </a:solidFill>
                  <a:prstDash val="solid"/>
                </a:ln>
                <a:effectLst/>
              </p:spPr>
            </p:cxnSp>
            <p:cxnSp>
              <p:nvCxnSpPr>
                <p:cNvPr id="387" name="Straight Connector 386"/>
                <p:cNvCxnSpPr/>
                <p:nvPr/>
              </p:nvCxnSpPr>
              <p:spPr>
                <a:xfrm flipH="1">
                  <a:off x="3304634" y="4043480"/>
                  <a:ext cx="806506" cy="384050"/>
                </a:xfrm>
                <a:prstGeom prst="line">
                  <a:avLst/>
                </a:prstGeom>
                <a:noFill/>
                <a:ln w="12700" cap="flat" cmpd="sng" algn="ctr">
                  <a:solidFill>
                    <a:srgbClr val="0070C0"/>
                  </a:solidFill>
                  <a:prstDash val="solid"/>
                </a:ln>
                <a:effectLst/>
              </p:spPr>
            </p:cxnSp>
          </p:grpSp>
          <p:grpSp>
            <p:nvGrpSpPr>
              <p:cNvPr id="347" name="Group 346"/>
              <p:cNvGrpSpPr/>
              <p:nvPr/>
            </p:nvGrpSpPr>
            <p:grpSpPr>
              <a:xfrm rot="16200000" flipV="1">
                <a:off x="2964396" y="4570581"/>
                <a:ext cx="287684" cy="275444"/>
                <a:chOff x="2666999" y="3390596"/>
                <a:chExt cx="1444141" cy="1190554"/>
              </a:xfrm>
            </p:grpSpPr>
            <p:sp>
              <p:nvSpPr>
                <p:cNvPr id="376" name="Cube 375"/>
                <p:cNvSpPr/>
                <p:nvPr/>
              </p:nvSpPr>
              <p:spPr>
                <a:xfrm>
                  <a:off x="2666999" y="3886200"/>
                  <a:ext cx="637635" cy="694950"/>
                </a:xfrm>
                <a:prstGeom prst="cube">
                  <a:avLst/>
                </a:prstGeom>
                <a:noFill/>
                <a:ln w="15875" cap="flat" cmpd="sng" algn="ctr">
                  <a:solidFill>
                    <a:srgbClr val="0070C0"/>
                  </a:solid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cxnSp>
              <p:nvCxnSpPr>
                <p:cNvPr id="377" name="Straight Connector 376"/>
                <p:cNvCxnSpPr/>
                <p:nvPr/>
              </p:nvCxnSpPr>
              <p:spPr>
                <a:xfrm flipV="1">
                  <a:off x="2832398" y="3390596"/>
                  <a:ext cx="88187" cy="495604"/>
                </a:xfrm>
                <a:prstGeom prst="line">
                  <a:avLst/>
                </a:prstGeom>
                <a:noFill/>
                <a:ln w="12700" cap="flat" cmpd="sng" algn="ctr">
                  <a:solidFill>
                    <a:srgbClr val="0070C0"/>
                  </a:solidFill>
                  <a:prstDash val="solid"/>
                </a:ln>
                <a:effectLst/>
              </p:spPr>
            </p:cxnSp>
            <p:cxnSp>
              <p:nvCxnSpPr>
                <p:cNvPr id="378" name="Straight Connector 377"/>
                <p:cNvCxnSpPr/>
                <p:nvPr/>
              </p:nvCxnSpPr>
              <p:spPr>
                <a:xfrm>
                  <a:off x="2920585" y="3390596"/>
                  <a:ext cx="1190555" cy="0"/>
                </a:xfrm>
                <a:prstGeom prst="line">
                  <a:avLst/>
                </a:prstGeom>
                <a:noFill/>
                <a:ln w="12700" cap="flat" cmpd="sng" algn="ctr">
                  <a:solidFill>
                    <a:srgbClr val="0070C0"/>
                  </a:solidFill>
                  <a:prstDash val="solid"/>
                </a:ln>
                <a:effectLst/>
              </p:spPr>
            </p:cxnSp>
            <p:cxnSp>
              <p:nvCxnSpPr>
                <p:cNvPr id="379" name="Straight Connector 378"/>
                <p:cNvCxnSpPr/>
                <p:nvPr/>
              </p:nvCxnSpPr>
              <p:spPr>
                <a:xfrm flipH="1">
                  <a:off x="3304634" y="3390596"/>
                  <a:ext cx="806506" cy="495604"/>
                </a:xfrm>
                <a:prstGeom prst="line">
                  <a:avLst/>
                </a:prstGeom>
                <a:noFill/>
                <a:ln w="12700" cap="flat" cmpd="sng" algn="ctr">
                  <a:solidFill>
                    <a:srgbClr val="0070C0"/>
                  </a:solidFill>
                  <a:prstDash val="solid"/>
                </a:ln>
                <a:effectLst/>
              </p:spPr>
            </p:cxnSp>
            <p:cxnSp>
              <p:nvCxnSpPr>
                <p:cNvPr id="380" name="Straight Connector 379"/>
                <p:cNvCxnSpPr/>
                <p:nvPr/>
              </p:nvCxnSpPr>
              <p:spPr>
                <a:xfrm>
                  <a:off x="4111140" y="3390596"/>
                  <a:ext cx="0" cy="652884"/>
                </a:xfrm>
                <a:prstGeom prst="line">
                  <a:avLst/>
                </a:prstGeom>
                <a:noFill/>
                <a:ln w="12700" cap="flat" cmpd="sng" algn="ctr">
                  <a:solidFill>
                    <a:srgbClr val="0070C0"/>
                  </a:solidFill>
                  <a:prstDash val="solid"/>
                </a:ln>
                <a:effectLst/>
              </p:spPr>
            </p:cxnSp>
            <p:cxnSp>
              <p:nvCxnSpPr>
                <p:cNvPr id="381" name="Straight Connector 380"/>
                <p:cNvCxnSpPr/>
                <p:nvPr/>
              </p:nvCxnSpPr>
              <p:spPr>
                <a:xfrm flipH="1">
                  <a:off x="3304634" y="4043480"/>
                  <a:ext cx="806506" cy="384050"/>
                </a:xfrm>
                <a:prstGeom prst="line">
                  <a:avLst/>
                </a:prstGeom>
                <a:noFill/>
                <a:ln w="12700" cap="flat" cmpd="sng" algn="ctr">
                  <a:solidFill>
                    <a:srgbClr val="0070C0"/>
                  </a:solidFill>
                  <a:prstDash val="solid"/>
                </a:ln>
                <a:effectLst/>
              </p:spPr>
            </p:cxnSp>
          </p:grpSp>
          <p:grpSp>
            <p:nvGrpSpPr>
              <p:cNvPr id="348" name="Group 347"/>
              <p:cNvGrpSpPr/>
              <p:nvPr/>
            </p:nvGrpSpPr>
            <p:grpSpPr>
              <a:xfrm rot="16200000" flipV="1">
                <a:off x="2960285" y="4951356"/>
                <a:ext cx="287684" cy="275444"/>
                <a:chOff x="2666999" y="3390596"/>
                <a:chExt cx="1444141" cy="1190554"/>
              </a:xfrm>
            </p:grpSpPr>
            <p:sp>
              <p:nvSpPr>
                <p:cNvPr id="370" name="Cube 369"/>
                <p:cNvSpPr/>
                <p:nvPr/>
              </p:nvSpPr>
              <p:spPr>
                <a:xfrm>
                  <a:off x="2666999" y="3886200"/>
                  <a:ext cx="637635" cy="694950"/>
                </a:xfrm>
                <a:prstGeom prst="cube">
                  <a:avLst/>
                </a:prstGeom>
                <a:noFill/>
                <a:ln w="15875" cap="flat" cmpd="sng" algn="ctr">
                  <a:solidFill>
                    <a:srgbClr val="0070C0"/>
                  </a:solid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cxnSp>
              <p:nvCxnSpPr>
                <p:cNvPr id="371" name="Straight Connector 370"/>
                <p:cNvCxnSpPr/>
                <p:nvPr/>
              </p:nvCxnSpPr>
              <p:spPr>
                <a:xfrm flipV="1">
                  <a:off x="2832398" y="3390596"/>
                  <a:ext cx="88187" cy="495604"/>
                </a:xfrm>
                <a:prstGeom prst="line">
                  <a:avLst/>
                </a:prstGeom>
                <a:noFill/>
                <a:ln w="12700" cap="flat" cmpd="sng" algn="ctr">
                  <a:solidFill>
                    <a:srgbClr val="0070C0"/>
                  </a:solidFill>
                  <a:prstDash val="solid"/>
                </a:ln>
                <a:effectLst/>
              </p:spPr>
            </p:cxnSp>
            <p:cxnSp>
              <p:nvCxnSpPr>
                <p:cNvPr id="372" name="Straight Connector 371"/>
                <p:cNvCxnSpPr/>
                <p:nvPr/>
              </p:nvCxnSpPr>
              <p:spPr>
                <a:xfrm>
                  <a:off x="2920585" y="3390596"/>
                  <a:ext cx="1190555" cy="0"/>
                </a:xfrm>
                <a:prstGeom prst="line">
                  <a:avLst/>
                </a:prstGeom>
                <a:noFill/>
                <a:ln w="12700" cap="flat" cmpd="sng" algn="ctr">
                  <a:solidFill>
                    <a:srgbClr val="0070C0"/>
                  </a:solidFill>
                  <a:prstDash val="solid"/>
                </a:ln>
                <a:effectLst/>
              </p:spPr>
            </p:cxnSp>
            <p:cxnSp>
              <p:nvCxnSpPr>
                <p:cNvPr id="373" name="Straight Connector 372"/>
                <p:cNvCxnSpPr/>
                <p:nvPr/>
              </p:nvCxnSpPr>
              <p:spPr>
                <a:xfrm flipH="1">
                  <a:off x="3304634" y="3390596"/>
                  <a:ext cx="806506" cy="495604"/>
                </a:xfrm>
                <a:prstGeom prst="line">
                  <a:avLst/>
                </a:prstGeom>
                <a:noFill/>
                <a:ln w="12700" cap="flat" cmpd="sng" algn="ctr">
                  <a:solidFill>
                    <a:srgbClr val="0070C0"/>
                  </a:solidFill>
                  <a:prstDash val="solid"/>
                </a:ln>
                <a:effectLst/>
              </p:spPr>
            </p:cxnSp>
            <p:cxnSp>
              <p:nvCxnSpPr>
                <p:cNvPr id="374" name="Straight Connector 373"/>
                <p:cNvCxnSpPr/>
                <p:nvPr/>
              </p:nvCxnSpPr>
              <p:spPr>
                <a:xfrm>
                  <a:off x="4111140" y="3390596"/>
                  <a:ext cx="0" cy="652884"/>
                </a:xfrm>
                <a:prstGeom prst="line">
                  <a:avLst/>
                </a:prstGeom>
                <a:noFill/>
                <a:ln w="12700" cap="flat" cmpd="sng" algn="ctr">
                  <a:solidFill>
                    <a:srgbClr val="0070C0"/>
                  </a:solidFill>
                  <a:prstDash val="solid"/>
                </a:ln>
                <a:effectLst/>
              </p:spPr>
            </p:cxnSp>
            <p:cxnSp>
              <p:nvCxnSpPr>
                <p:cNvPr id="375" name="Straight Connector 374"/>
                <p:cNvCxnSpPr/>
                <p:nvPr/>
              </p:nvCxnSpPr>
              <p:spPr>
                <a:xfrm flipH="1">
                  <a:off x="3304634" y="4043480"/>
                  <a:ext cx="806506" cy="384050"/>
                </a:xfrm>
                <a:prstGeom prst="line">
                  <a:avLst/>
                </a:prstGeom>
                <a:noFill/>
                <a:ln w="12700" cap="flat" cmpd="sng" algn="ctr">
                  <a:solidFill>
                    <a:srgbClr val="0070C0"/>
                  </a:solidFill>
                  <a:prstDash val="solid"/>
                </a:ln>
                <a:effectLst/>
              </p:spPr>
            </p:cxnSp>
          </p:grpSp>
          <p:grpSp>
            <p:nvGrpSpPr>
              <p:cNvPr id="349" name="Group 348"/>
              <p:cNvGrpSpPr/>
              <p:nvPr/>
            </p:nvGrpSpPr>
            <p:grpSpPr>
              <a:xfrm rot="16200000" flipV="1">
                <a:off x="2961579" y="5357994"/>
                <a:ext cx="287684" cy="275444"/>
                <a:chOff x="2666999" y="3390596"/>
                <a:chExt cx="1444141" cy="1190554"/>
              </a:xfrm>
            </p:grpSpPr>
            <p:sp>
              <p:nvSpPr>
                <p:cNvPr id="364" name="Cube 363"/>
                <p:cNvSpPr/>
                <p:nvPr/>
              </p:nvSpPr>
              <p:spPr>
                <a:xfrm>
                  <a:off x="2666999" y="3886200"/>
                  <a:ext cx="637635" cy="694950"/>
                </a:xfrm>
                <a:prstGeom prst="cube">
                  <a:avLst/>
                </a:prstGeom>
                <a:noFill/>
                <a:ln w="15875" cap="flat" cmpd="sng" algn="ctr">
                  <a:solidFill>
                    <a:srgbClr val="0070C0"/>
                  </a:solid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cxnSp>
              <p:nvCxnSpPr>
                <p:cNvPr id="365" name="Straight Connector 364"/>
                <p:cNvCxnSpPr/>
                <p:nvPr/>
              </p:nvCxnSpPr>
              <p:spPr>
                <a:xfrm flipV="1">
                  <a:off x="2832398" y="3390596"/>
                  <a:ext cx="88187" cy="495604"/>
                </a:xfrm>
                <a:prstGeom prst="line">
                  <a:avLst/>
                </a:prstGeom>
                <a:noFill/>
                <a:ln w="12700" cap="flat" cmpd="sng" algn="ctr">
                  <a:solidFill>
                    <a:srgbClr val="0070C0"/>
                  </a:solidFill>
                  <a:prstDash val="solid"/>
                </a:ln>
                <a:effectLst/>
              </p:spPr>
            </p:cxnSp>
            <p:cxnSp>
              <p:nvCxnSpPr>
                <p:cNvPr id="366" name="Straight Connector 365"/>
                <p:cNvCxnSpPr/>
                <p:nvPr/>
              </p:nvCxnSpPr>
              <p:spPr>
                <a:xfrm>
                  <a:off x="2920585" y="3390596"/>
                  <a:ext cx="1190555" cy="0"/>
                </a:xfrm>
                <a:prstGeom prst="line">
                  <a:avLst/>
                </a:prstGeom>
                <a:noFill/>
                <a:ln w="12700" cap="flat" cmpd="sng" algn="ctr">
                  <a:solidFill>
                    <a:srgbClr val="0070C0"/>
                  </a:solidFill>
                  <a:prstDash val="solid"/>
                </a:ln>
                <a:effectLst/>
              </p:spPr>
            </p:cxnSp>
            <p:cxnSp>
              <p:nvCxnSpPr>
                <p:cNvPr id="367" name="Straight Connector 366"/>
                <p:cNvCxnSpPr/>
                <p:nvPr/>
              </p:nvCxnSpPr>
              <p:spPr>
                <a:xfrm flipH="1">
                  <a:off x="3304634" y="3390596"/>
                  <a:ext cx="806506" cy="495604"/>
                </a:xfrm>
                <a:prstGeom prst="line">
                  <a:avLst/>
                </a:prstGeom>
                <a:noFill/>
                <a:ln w="12700" cap="flat" cmpd="sng" algn="ctr">
                  <a:solidFill>
                    <a:srgbClr val="0070C0"/>
                  </a:solidFill>
                  <a:prstDash val="solid"/>
                </a:ln>
                <a:effectLst/>
              </p:spPr>
            </p:cxnSp>
            <p:cxnSp>
              <p:nvCxnSpPr>
                <p:cNvPr id="368" name="Straight Connector 367"/>
                <p:cNvCxnSpPr/>
                <p:nvPr/>
              </p:nvCxnSpPr>
              <p:spPr>
                <a:xfrm>
                  <a:off x="4111140" y="3390596"/>
                  <a:ext cx="0" cy="652884"/>
                </a:xfrm>
                <a:prstGeom prst="line">
                  <a:avLst/>
                </a:prstGeom>
                <a:noFill/>
                <a:ln w="12700" cap="flat" cmpd="sng" algn="ctr">
                  <a:solidFill>
                    <a:srgbClr val="0070C0"/>
                  </a:solidFill>
                  <a:prstDash val="solid"/>
                </a:ln>
                <a:effectLst/>
              </p:spPr>
            </p:cxnSp>
            <p:cxnSp>
              <p:nvCxnSpPr>
                <p:cNvPr id="369" name="Straight Connector 368"/>
                <p:cNvCxnSpPr/>
                <p:nvPr/>
              </p:nvCxnSpPr>
              <p:spPr>
                <a:xfrm flipH="1">
                  <a:off x="3304634" y="4043480"/>
                  <a:ext cx="806506" cy="384050"/>
                </a:xfrm>
                <a:prstGeom prst="line">
                  <a:avLst/>
                </a:prstGeom>
                <a:noFill/>
                <a:ln w="12700" cap="flat" cmpd="sng" algn="ctr">
                  <a:solidFill>
                    <a:srgbClr val="0070C0"/>
                  </a:solidFill>
                  <a:prstDash val="solid"/>
                </a:ln>
                <a:effectLst/>
              </p:spPr>
            </p:cxnSp>
          </p:grpSp>
          <p:grpSp>
            <p:nvGrpSpPr>
              <p:cNvPr id="350" name="Group 349"/>
              <p:cNvGrpSpPr/>
              <p:nvPr/>
            </p:nvGrpSpPr>
            <p:grpSpPr>
              <a:xfrm rot="16200000" flipV="1">
                <a:off x="2971489" y="5800502"/>
                <a:ext cx="287684" cy="275444"/>
                <a:chOff x="2666999" y="3390596"/>
                <a:chExt cx="1444141" cy="1190554"/>
              </a:xfrm>
            </p:grpSpPr>
            <p:sp>
              <p:nvSpPr>
                <p:cNvPr id="358" name="Cube 357"/>
                <p:cNvSpPr/>
                <p:nvPr/>
              </p:nvSpPr>
              <p:spPr>
                <a:xfrm>
                  <a:off x="2666999" y="3886200"/>
                  <a:ext cx="637635" cy="694950"/>
                </a:xfrm>
                <a:prstGeom prst="cube">
                  <a:avLst/>
                </a:prstGeom>
                <a:noFill/>
                <a:ln w="15875" cap="flat" cmpd="sng" algn="ctr">
                  <a:solidFill>
                    <a:srgbClr val="0070C0"/>
                  </a:solid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cxnSp>
              <p:nvCxnSpPr>
                <p:cNvPr id="359" name="Straight Connector 358"/>
                <p:cNvCxnSpPr/>
                <p:nvPr/>
              </p:nvCxnSpPr>
              <p:spPr>
                <a:xfrm flipV="1">
                  <a:off x="2832398" y="3390596"/>
                  <a:ext cx="88187" cy="495604"/>
                </a:xfrm>
                <a:prstGeom prst="line">
                  <a:avLst/>
                </a:prstGeom>
                <a:noFill/>
                <a:ln w="12700" cap="flat" cmpd="sng" algn="ctr">
                  <a:solidFill>
                    <a:srgbClr val="0070C0"/>
                  </a:solidFill>
                  <a:prstDash val="solid"/>
                </a:ln>
                <a:effectLst/>
              </p:spPr>
            </p:cxnSp>
            <p:cxnSp>
              <p:nvCxnSpPr>
                <p:cNvPr id="360" name="Straight Connector 359"/>
                <p:cNvCxnSpPr/>
                <p:nvPr/>
              </p:nvCxnSpPr>
              <p:spPr>
                <a:xfrm>
                  <a:off x="2920585" y="3390596"/>
                  <a:ext cx="1190555" cy="0"/>
                </a:xfrm>
                <a:prstGeom prst="line">
                  <a:avLst/>
                </a:prstGeom>
                <a:noFill/>
                <a:ln w="12700" cap="flat" cmpd="sng" algn="ctr">
                  <a:solidFill>
                    <a:srgbClr val="0070C0"/>
                  </a:solidFill>
                  <a:prstDash val="solid"/>
                </a:ln>
                <a:effectLst/>
              </p:spPr>
            </p:cxnSp>
            <p:cxnSp>
              <p:nvCxnSpPr>
                <p:cNvPr id="361" name="Straight Connector 360"/>
                <p:cNvCxnSpPr/>
                <p:nvPr/>
              </p:nvCxnSpPr>
              <p:spPr>
                <a:xfrm flipH="1">
                  <a:off x="3304634" y="3390596"/>
                  <a:ext cx="806506" cy="495604"/>
                </a:xfrm>
                <a:prstGeom prst="line">
                  <a:avLst/>
                </a:prstGeom>
                <a:noFill/>
                <a:ln w="12700" cap="flat" cmpd="sng" algn="ctr">
                  <a:solidFill>
                    <a:srgbClr val="0070C0"/>
                  </a:solidFill>
                  <a:prstDash val="solid"/>
                </a:ln>
                <a:effectLst/>
              </p:spPr>
            </p:cxnSp>
            <p:cxnSp>
              <p:nvCxnSpPr>
                <p:cNvPr id="362" name="Straight Connector 361"/>
                <p:cNvCxnSpPr/>
                <p:nvPr/>
              </p:nvCxnSpPr>
              <p:spPr>
                <a:xfrm>
                  <a:off x="4111140" y="3390596"/>
                  <a:ext cx="0" cy="652884"/>
                </a:xfrm>
                <a:prstGeom prst="line">
                  <a:avLst/>
                </a:prstGeom>
                <a:noFill/>
                <a:ln w="12700" cap="flat" cmpd="sng" algn="ctr">
                  <a:solidFill>
                    <a:srgbClr val="0070C0"/>
                  </a:solidFill>
                  <a:prstDash val="solid"/>
                </a:ln>
                <a:effectLst/>
              </p:spPr>
            </p:cxnSp>
            <p:cxnSp>
              <p:nvCxnSpPr>
                <p:cNvPr id="363" name="Straight Connector 362"/>
                <p:cNvCxnSpPr/>
                <p:nvPr/>
              </p:nvCxnSpPr>
              <p:spPr>
                <a:xfrm flipH="1">
                  <a:off x="3304634" y="4043480"/>
                  <a:ext cx="806506" cy="384050"/>
                </a:xfrm>
                <a:prstGeom prst="line">
                  <a:avLst/>
                </a:prstGeom>
                <a:noFill/>
                <a:ln w="12700" cap="flat" cmpd="sng" algn="ctr">
                  <a:solidFill>
                    <a:srgbClr val="0070C0"/>
                  </a:solidFill>
                  <a:prstDash val="solid"/>
                </a:ln>
                <a:effectLst/>
              </p:spPr>
            </p:cxnSp>
          </p:grpSp>
          <p:grpSp>
            <p:nvGrpSpPr>
              <p:cNvPr id="351" name="Group 350"/>
              <p:cNvGrpSpPr/>
              <p:nvPr/>
            </p:nvGrpSpPr>
            <p:grpSpPr>
              <a:xfrm rot="16200000" flipV="1">
                <a:off x="2971489" y="6085233"/>
                <a:ext cx="287684" cy="275444"/>
                <a:chOff x="2666999" y="3390596"/>
                <a:chExt cx="1444141" cy="1190554"/>
              </a:xfrm>
            </p:grpSpPr>
            <p:sp>
              <p:nvSpPr>
                <p:cNvPr id="352" name="Cube 351"/>
                <p:cNvSpPr/>
                <p:nvPr/>
              </p:nvSpPr>
              <p:spPr>
                <a:xfrm>
                  <a:off x="2666999" y="3886200"/>
                  <a:ext cx="637635" cy="694950"/>
                </a:xfrm>
                <a:prstGeom prst="cube">
                  <a:avLst/>
                </a:prstGeom>
                <a:noFill/>
                <a:ln w="15875" cap="flat" cmpd="sng" algn="ctr">
                  <a:solidFill>
                    <a:srgbClr val="0070C0"/>
                  </a:solid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cxnSp>
              <p:nvCxnSpPr>
                <p:cNvPr id="353" name="Straight Connector 352"/>
                <p:cNvCxnSpPr/>
                <p:nvPr/>
              </p:nvCxnSpPr>
              <p:spPr>
                <a:xfrm flipV="1">
                  <a:off x="2832398" y="3390596"/>
                  <a:ext cx="88187" cy="495604"/>
                </a:xfrm>
                <a:prstGeom prst="line">
                  <a:avLst/>
                </a:prstGeom>
                <a:noFill/>
                <a:ln w="12700" cap="flat" cmpd="sng" algn="ctr">
                  <a:solidFill>
                    <a:srgbClr val="0070C0"/>
                  </a:solidFill>
                  <a:prstDash val="solid"/>
                </a:ln>
                <a:effectLst/>
              </p:spPr>
            </p:cxnSp>
            <p:cxnSp>
              <p:nvCxnSpPr>
                <p:cNvPr id="354" name="Straight Connector 353"/>
                <p:cNvCxnSpPr/>
                <p:nvPr/>
              </p:nvCxnSpPr>
              <p:spPr>
                <a:xfrm>
                  <a:off x="2920585" y="3390596"/>
                  <a:ext cx="1190555" cy="0"/>
                </a:xfrm>
                <a:prstGeom prst="line">
                  <a:avLst/>
                </a:prstGeom>
                <a:noFill/>
                <a:ln w="12700" cap="flat" cmpd="sng" algn="ctr">
                  <a:solidFill>
                    <a:srgbClr val="0070C0"/>
                  </a:solidFill>
                  <a:prstDash val="solid"/>
                </a:ln>
                <a:effectLst/>
              </p:spPr>
            </p:cxnSp>
            <p:cxnSp>
              <p:nvCxnSpPr>
                <p:cNvPr id="355" name="Straight Connector 354"/>
                <p:cNvCxnSpPr/>
                <p:nvPr/>
              </p:nvCxnSpPr>
              <p:spPr>
                <a:xfrm flipH="1">
                  <a:off x="3304634" y="3390596"/>
                  <a:ext cx="806506" cy="495604"/>
                </a:xfrm>
                <a:prstGeom prst="line">
                  <a:avLst/>
                </a:prstGeom>
                <a:noFill/>
                <a:ln w="12700" cap="flat" cmpd="sng" algn="ctr">
                  <a:solidFill>
                    <a:srgbClr val="0070C0"/>
                  </a:solidFill>
                  <a:prstDash val="solid"/>
                </a:ln>
                <a:effectLst/>
              </p:spPr>
            </p:cxnSp>
            <p:cxnSp>
              <p:nvCxnSpPr>
                <p:cNvPr id="356" name="Straight Connector 355"/>
                <p:cNvCxnSpPr/>
                <p:nvPr/>
              </p:nvCxnSpPr>
              <p:spPr>
                <a:xfrm>
                  <a:off x="4111140" y="3390596"/>
                  <a:ext cx="0" cy="652884"/>
                </a:xfrm>
                <a:prstGeom prst="line">
                  <a:avLst/>
                </a:prstGeom>
                <a:noFill/>
                <a:ln w="12700" cap="flat" cmpd="sng" algn="ctr">
                  <a:solidFill>
                    <a:srgbClr val="0070C0"/>
                  </a:solidFill>
                  <a:prstDash val="solid"/>
                </a:ln>
                <a:effectLst/>
              </p:spPr>
            </p:cxnSp>
            <p:cxnSp>
              <p:nvCxnSpPr>
                <p:cNvPr id="357" name="Straight Connector 356"/>
                <p:cNvCxnSpPr/>
                <p:nvPr/>
              </p:nvCxnSpPr>
              <p:spPr>
                <a:xfrm flipH="1">
                  <a:off x="3304634" y="4043480"/>
                  <a:ext cx="806506" cy="384050"/>
                </a:xfrm>
                <a:prstGeom prst="line">
                  <a:avLst/>
                </a:prstGeom>
                <a:noFill/>
                <a:ln w="12700" cap="flat" cmpd="sng" algn="ctr">
                  <a:solidFill>
                    <a:srgbClr val="0070C0"/>
                  </a:solidFill>
                  <a:prstDash val="solid"/>
                </a:ln>
                <a:effectLst/>
              </p:spPr>
            </p:cxnSp>
          </p:grpSp>
        </p:grpSp>
        <p:grpSp>
          <p:nvGrpSpPr>
            <p:cNvPr id="335" name="Group 334"/>
            <p:cNvGrpSpPr/>
            <p:nvPr/>
          </p:nvGrpSpPr>
          <p:grpSpPr>
            <a:xfrm>
              <a:off x="214519" y="3439725"/>
              <a:ext cx="1546952" cy="2933367"/>
              <a:chOff x="214519" y="3439725"/>
              <a:chExt cx="1546952" cy="2933367"/>
            </a:xfrm>
          </p:grpSpPr>
          <p:sp>
            <p:nvSpPr>
              <p:cNvPr id="336" name="TextBox 213"/>
              <p:cNvSpPr txBox="1"/>
              <p:nvPr/>
            </p:nvSpPr>
            <p:spPr>
              <a:xfrm>
                <a:off x="214519" y="4108628"/>
                <a:ext cx="1048107" cy="369332"/>
              </a:xfrm>
              <a:prstGeom prst="rect">
                <a:avLst/>
              </a:prstGeom>
              <a:noFill/>
              <a:ln>
                <a:solidFill>
                  <a:srgbClr val="0070C0"/>
                </a:solidFill>
              </a:ln>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5 x 5 feet</a:t>
                </a:r>
              </a:p>
            </p:txBody>
          </p:sp>
          <p:cxnSp>
            <p:nvCxnSpPr>
              <p:cNvPr id="337" name="Straight Connector 336"/>
              <p:cNvCxnSpPr/>
              <p:nvPr/>
            </p:nvCxnSpPr>
            <p:spPr>
              <a:xfrm flipH="1">
                <a:off x="570925" y="3439725"/>
                <a:ext cx="1190546" cy="0"/>
              </a:xfrm>
              <a:prstGeom prst="line">
                <a:avLst/>
              </a:prstGeom>
              <a:noFill/>
              <a:ln w="12700" cap="flat" cmpd="sng" algn="ctr">
                <a:solidFill>
                  <a:srgbClr val="0070C0"/>
                </a:solidFill>
                <a:prstDash val="solid"/>
              </a:ln>
              <a:effectLst/>
            </p:spPr>
          </p:cxnSp>
          <p:cxnSp>
            <p:nvCxnSpPr>
              <p:cNvPr id="338" name="Straight Connector 337"/>
              <p:cNvCxnSpPr/>
              <p:nvPr/>
            </p:nvCxnSpPr>
            <p:spPr>
              <a:xfrm flipH="1" flipV="1">
                <a:off x="456318" y="6362234"/>
                <a:ext cx="1279198" cy="10858"/>
              </a:xfrm>
              <a:prstGeom prst="line">
                <a:avLst/>
              </a:prstGeom>
              <a:noFill/>
              <a:ln w="12700" cap="flat" cmpd="sng" algn="ctr">
                <a:solidFill>
                  <a:srgbClr val="0070C0"/>
                </a:solidFill>
                <a:prstDash val="solid"/>
              </a:ln>
              <a:effectLst/>
            </p:spPr>
          </p:cxnSp>
          <p:cxnSp>
            <p:nvCxnSpPr>
              <p:cNvPr id="339" name="Straight Arrow Connector 338"/>
              <p:cNvCxnSpPr/>
              <p:nvPr/>
            </p:nvCxnSpPr>
            <p:spPr>
              <a:xfrm flipH="1" flipV="1">
                <a:off x="607559" y="3479730"/>
                <a:ext cx="1" cy="629992"/>
              </a:xfrm>
              <a:prstGeom prst="straightConnector1">
                <a:avLst/>
              </a:prstGeom>
              <a:noFill/>
              <a:ln w="12700" cap="flat" cmpd="sng" algn="ctr">
                <a:solidFill>
                  <a:srgbClr val="0070C0"/>
                </a:solidFill>
                <a:prstDash val="solid"/>
                <a:tailEnd type="arrow"/>
              </a:ln>
              <a:effectLst/>
            </p:spPr>
          </p:cxnSp>
          <p:cxnSp>
            <p:nvCxnSpPr>
              <p:cNvPr id="340" name="Straight Arrow Connector 339"/>
              <p:cNvCxnSpPr/>
              <p:nvPr/>
            </p:nvCxnSpPr>
            <p:spPr>
              <a:xfrm>
                <a:off x="456317" y="4445122"/>
                <a:ext cx="0" cy="1867687"/>
              </a:xfrm>
              <a:prstGeom prst="straightConnector1">
                <a:avLst/>
              </a:prstGeom>
              <a:noFill/>
              <a:ln w="12700" cap="flat" cmpd="sng" algn="ctr">
                <a:solidFill>
                  <a:srgbClr val="0070C0"/>
                </a:solidFill>
                <a:prstDash val="solid"/>
                <a:tailEnd type="arrow"/>
              </a:ln>
              <a:effectLst/>
            </p:spPr>
          </p:cxnSp>
        </p:grpSp>
      </p:grpSp>
      <p:grpSp>
        <p:nvGrpSpPr>
          <p:cNvPr id="273" name="Group 272"/>
          <p:cNvGrpSpPr/>
          <p:nvPr/>
        </p:nvGrpSpPr>
        <p:grpSpPr>
          <a:xfrm>
            <a:off x="4209976" y="3666680"/>
            <a:ext cx="1420962" cy="1072197"/>
            <a:chOff x="2907718" y="3763636"/>
            <a:chExt cx="1420962" cy="1072197"/>
          </a:xfrm>
        </p:grpSpPr>
        <p:grpSp>
          <p:nvGrpSpPr>
            <p:cNvPr id="325" name="Group 324"/>
            <p:cNvGrpSpPr/>
            <p:nvPr/>
          </p:nvGrpSpPr>
          <p:grpSpPr>
            <a:xfrm>
              <a:off x="2907718" y="3763636"/>
              <a:ext cx="572457" cy="857308"/>
              <a:chOff x="2907718" y="3763636"/>
              <a:chExt cx="572457" cy="857308"/>
            </a:xfrm>
          </p:grpSpPr>
          <p:grpSp>
            <p:nvGrpSpPr>
              <p:cNvPr id="327" name="Group 326"/>
              <p:cNvGrpSpPr/>
              <p:nvPr/>
            </p:nvGrpSpPr>
            <p:grpSpPr>
              <a:xfrm>
                <a:off x="2907718" y="3908642"/>
                <a:ext cx="572457" cy="712302"/>
                <a:chOff x="5173558" y="3763281"/>
                <a:chExt cx="763273" cy="712302"/>
              </a:xfrm>
            </p:grpSpPr>
            <p:cxnSp>
              <p:nvCxnSpPr>
                <p:cNvPr id="329" name="Straight Connector 328"/>
                <p:cNvCxnSpPr/>
                <p:nvPr/>
              </p:nvCxnSpPr>
              <p:spPr>
                <a:xfrm flipV="1">
                  <a:off x="5173558" y="4301525"/>
                  <a:ext cx="229146" cy="174058"/>
                </a:xfrm>
                <a:prstGeom prst="line">
                  <a:avLst/>
                </a:prstGeom>
                <a:noFill/>
                <a:ln w="12700" cap="flat" cmpd="sng" algn="ctr">
                  <a:solidFill>
                    <a:srgbClr val="0070C0"/>
                  </a:solidFill>
                  <a:prstDash val="solid"/>
                </a:ln>
                <a:effectLst/>
              </p:spPr>
            </p:cxnSp>
            <p:cxnSp>
              <p:nvCxnSpPr>
                <p:cNvPr id="330" name="Straight Connector 329"/>
                <p:cNvCxnSpPr/>
                <p:nvPr/>
              </p:nvCxnSpPr>
              <p:spPr>
                <a:xfrm flipV="1">
                  <a:off x="5402704" y="3932193"/>
                  <a:ext cx="0" cy="369332"/>
                </a:xfrm>
                <a:prstGeom prst="line">
                  <a:avLst/>
                </a:prstGeom>
                <a:noFill/>
                <a:ln w="12700" cap="flat" cmpd="sng" algn="ctr">
                  <a:solidFill>
                    <a:srgbClr val="0070C0"/>
                  </a:solidFill>
                  <a:prstDash val="solid"/>
                </a:ln>
                <a:effectLst/>
              </p:spPr>
            </p:cxnSp>
            <p:cxnSp>
              <p:nvCxnSpPr>
                <p:cNvPr id="331" name="Straight Connector 330"/>
                <p:cNvCxnSpPr/>
                <p:nvPr/>
              </p:nvCxnSpPr>
              <p:spPr>
                <a:xfrm flipV="1">
                  <a:off x="5413462" y="3768340"/>
                  <a:ext cx="309246" cy="164240"/>
                </a:xfrm>
                <a:prstGeom prst="line">
                  <a:avLst/>
                </a:prstGeom>
                <a:noFill/>
                <a:ln w="12700" cap="flat" cmpd="sng" algn="ctr">
                  <a:solidFill>
                    <a:srgbClr val="0070C0"/>
                  </a:solidFill>
                  <a:prstDash val="solid"/>
                </a:ln>
                <a:effectLst/>
              </p:spPr>
            </p:cxnSp>
            <p:cxnSp>
              <p:nvCxnSpPr>
                <p:cNvPr id="332" name="Straight Connector 331"/>
                <p:cNvCxnSpPr/>
                <p:nvPr/>
              </p:nvCxnSpPr>
              <p:spPr>
                <a:xfrm>
                  <a:off x="5711950" y="3763281"/>
                  <a:ext cx="0" cy="413310"/>
                </a:xfrm>
                <a:prstGeom prst="line">
                  <a:avLst/>
                </a:prstGeom>
                <a:noFill/>
                <a:ln w="12700" cap="flat" cmpd="sng" algn="ctr">
                  <a:solidFill>
                    <a:srgbClr val="0070C0"/>
                  </a:solidFill>
                  <a:prstDash val="solid"/>
                </a:ln>
                <a:effectLst/>
              </p:spPr>
            </p:cxnSp>
            <p:cxnSp>
              <p:nvCxnSpPr>
                <p:cNvPr id="333" name="Straight Connector 332"/>
                <p:cNvCxnSpPr/>
                <p:nvPr/>
              </p:nvCxnSpPr>
              <p:spPr>
                <a:xfrm flipV="1">
                  <a:off x="5707685" y="4003956"/>
                  <a:ext cx="229146" cy="174058"/>
                </a:xfrm>
                <a:prstGeom prst="line">
                  <a:avLst/>
                </a:prstGeom>
                <a:noFill/>
                <a:ln w="12700" cap="flat" cmpd="sng" algn="ctr">
                  <a:solidFill>
                    <a:srgbClr val="0070C0"/>
                  </a:solidFill>
                  <a:prstDash val="solid"/>
                </a:ln>
                <a:effectLst/>
              </p:spPr>
            </p:cxnSp>
          </p:grpSp>
          <p:cxnSp>
            <p:nvCxnSpPr>
              <p:cNvPr id="328" name="Straight Connector 327"/>
              <p:cNvCxnSpPr/>
              <p:nvPr/>
            </p:nvCxnSpPr>
            <p:spPr>
              <a:xfrm flipV="1">
                <a:off x="2921385" y="3763636"/>
                <a:ext cx="472844" cy="368437"/>
              </a:xfrm>
              <a:prstGeom prst="line">
                <a:avLst/>
              </a:prstGeom>
              <a:noFill/>
              <a:ln w="12700" cap="flat" cmpd="sng" algn="ctr">
                <a:solidFill>
                  <a:srgbClr val="0070C0"/>
                </a:solidFill>
                <a:prstDash val="solid"/>
                <a:headEnd type="triangle"/>
                <a:tailEnd type="triangle"/>
              </a:ln>
              <a:effectLst/>
            </p:spPr>
          </p:cxnSp>
        </p:grpSp>
        <p:sp>
          <p:nvSpPr>
            <p:cNvPr id="326" name="TextBox 235"/>
            <p:cNvSpPr txBox="1"/>
            <p:nvPr/>
          </p:nvSpPr>
          <p:spPr>
            <a:xfrm>
              <a:off x="3154961" y="4374168"/>
              <a:ext cx="1173719" cy="461665"/>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20nS wide RF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Pulse @ 10 GHz</a:t>
              </a:r>
            </a:p>
          </p:txBody>
        </p:sp>
      </p:grpSp>
      <p:sp>
        <p:nvSpPr>
          <p:cNvPr id="274" name="TextBox 237"/>
          <p:cNvSpPr txBox="1"/>
          <p:nvPr/>
        </p:nvSpPr>
        <p:spPr>
          <a:xfrm>
            <a:off x="1765423" y="2874517"/>
            <a:ext cx="1081258" cy="276999"/>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Antenna </a:t>
            </a: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Array</a:t>
            </a:r>
          </a:p>
        </p:txBody>
      </p:sp>
      <p:grpSp>
        <p:nvGrpSpPr>
          <p:cNvPr id="275" name="Group 274"/>
          <p:cNvGrpSpPr/>
          <p:nvPr/>
        </p:nvGrpSpPr>
        <p:grpSpPr>
          <a:xfrm>
            <a:off x="5630938" y="3500880"/>
            <a:ext cx="2537490" cy="1641092"/>
            <a:chOff x="4328680" y="3597837"/>
            <a:chExt cx="2537490" cy="1641092"/>
          </a:xfrm>
        </p:grpSpPr>
        <p:sp>
          <p:nvSpPr>
            <p:cNvPr id="323" name="TextBox 3"/>
            <p:cNvSpPr txBox="1"/>
            <p:nvPr/>
          </p:nvSpPr>
          <p:spPr>
            <a:xfrm>
              <a:off x="4328680" y="4038600"/>
              <a:ext cx="2537490" cy="1200329"/>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Beams are formed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Digitally with Fourier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Transform, 16 in Azimuth</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And 16 in Elevation</a:t>
              </a:r>
            </a:p>
          </p:txBody>
        </p:sp>
        <p:cxnSp>
          <p:nvCxnSpPr>
            <p:cNvPr id="324" name="Straight Connector 323"/>
            <p:cNvCxnSpPr/>
            <p:nvPr/>
          </p:nvCxnSpPr>
          <p:spPr>
            <a:xfrm flipH="1" flipV="1">
              <a:off x="5056109" y="3597837"/>
              <a:ext cx="272381" cy="510791"/>
            </a:xfrm>
            <a:prstGeom prst="line">
              <a:avLst/>
            </a:prstGeom>
            <a:noFill/>
            <a:ln w="12700" cap="flat" cmpd="sng" algn="ctr">
              <a:solidFill>
                <a:srgbClr val="0070C0"/>
              </a:solidFill>
              <a:prstDash val="solid"/>
              <a:tailEnd type="oval"/>
            </a:ln>
            <a:effectLst/>
          </p:spPr>
        </p:cxnSp>
      </p:grpSp>
      <p:sp>
        <p:nvSpPr>
          <p:cNvPr id="276" name="TextBox 10"/>
          <p:cNvSpPr txBox="1"/>
          <p:nvPr/>
        </p:nvSpPr>
        <p:spPr>
          <a:xfrm>
            <a:off x="8274439" y="2724184"/>
            <a:ext cx="1365421"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PC Display</a:t>
            </a:r>
          </a:p>
        </p:txBody>
      </p:sp>
      <p:sp>
        <p:nvSpPr>
          <p:cNvPr id="277" name="TextBox 236"/>
          <p:cNvSpPr txBox="1"/>
          <p:nvPr/>
        </p:nvSpPr>
        <p:spPr>
          <a:xfrm>
            <a:off x="8115147" y="4986810"/>
            <a:ext cx="936024"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VGA Connection</a:t>
            </a:r>
          </a:p>
        </p:txBody>
      </p:sp>
      <p:sp>
        <p:nvSpPr>
          <p:cNvPr id="278" name="TextBox 266"/>
          <p:cNvSpPr txBox="1"/>
          <p:nvPr/>
        </p:nvSpPr>
        <p:spPr>
          <a:xfrm>
            <a:off x="9112173" y="4691559"/>
            <a:ext cx="1229556" cy="52322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16 - Azimuth</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16 - Elevation</a:t>
            </a:r>
          </a:p>
        </p:txBody>
      </p:sp>
      <p:grpSp>
        <p:nvGrpSpPr>
          <p:cNvPr id="279" name="Group 278"/>
          <p:cNvGrpSpPr/>
          <p:nvPr/>
        </p:nvGrpSpPr>
        <p:grpSpPr>
          <a:xfrm>
            <a:off x="7888580" y="3100237"/>
            <a:ext cx="1812902" cy="2428089"/>
            <a:chOff x="8847073" y="3539074"/>
            <a:chExt cx="2417201" cy="2428089"/>
          </a:xfrm>
        </p:grpSpPr>
        <p:cxnSp>
          <p:nvCxnSpPr>
            <p:cNvPr id="282" name="Elbow Connector 281"/>
            <p:cNvCxnSpPr/>
            <p:nvPr/>
          </p:nvCxnSpPr>
          <p:spPr>
            <a:xfrm rot="5400000">
              <a:off x="9494749" y="4990224"/>
              <a:ext cx="954310" cy="815547"/>
            </a:xfrm>
            <a:prstGeom prst="bentConnector3">
              <a:avLst>
                <a:gd name="adj1" fmla="val 99204"/>
              </a:avLst>
            </a:prstGeom>
            <a:noFill/>
            <a:ln w="25400" cap="flat" cmpd="sng" algn="ctr">
              <a:solidFill>
                <a:srgbClr val="000000"/>
              </a:solidFill>
              <a:prstDash val="solid"/>
            </a:ln>
            <a:effectLst>
              <a:outerShdw blurRad="38100" dist="25400" dir="2700000" algn="br" rotWithShape="0">
                <a:srgbClr val="000000">
                  <a:alpha val="60000"/>
                </a:srgbClr>
              </a:outerShdw>
            </a:effectLst>
          </p:spPr>
        </p:cxnSp>
        <p:cxnSp>
          <p:nvCxnSpPr>
            <p:cNvPr id="283" name="Elbow Connector 282"/>
            <p:cNvCxnSpPr/>
            <p:nvPr/>
          </p:nvCxnSpPr>
          <p:spPr>
            <a:xfrm rot="5400000">
              <a:off x="9498172" y="4986801"/>
              <a:ext cx="1046320" cy="914404"/>
            </a:xfrm>
            <a:prstGeom prst="bentConnector3">
              <a:avLst>
                <a:gd name="adj1" fmla="val 99601"/>
              </a:avLst>
            </a:prstGeom>
            <a:noFill/>
            <a:ln w="25400" cap="flat" cmpd="sng" algn="ctr">
              <a:solidFill>
                <a:srgbClr val="000000"/>
              </a:solidFill>
              <a:prstDash val="solid"/>
            </a:ln>
            <a:effectLst>
              <a:outerShdw blurRad="38100" dist="25400" dir="2700000" algn="br" rotWithShape="0">
                <a:srgbClr val="000000">
                  <a:alpha val="60000"/>
                </a:srgbClr>
              </a:outerShdw>
            </a:effectLst>
          </p:spPr>
        </p:cxnSp>
        <p:cxnSp>
          <p:nvCxnSpPr>
            <p:cNvPr id="284" name="Straight Connector 283"/>
            <p:cNvCxnSpPr/>
            <p:nvPr/>
          </p:nvCxnSpPr>
          <p:spPr>
            <a:xfrm flipH="1">
              <a:off x="8847073" y="5873685"/>
              <a:ext cx="729413" cy="0"/>
            </a:xfrm>
            <a:prstGeom prst="line">
              <a:avLst/>
            </a:prstGeom>
            <a:noFill/>
            <a:ln w="15875" cap="flat" cmpd="sng" algn="ctr">
              <a:solidFill>
                <a:srgbClr val="000000"/>
              </a:solidFill>
              <a:prstDash val="sysDash"/>
            </a:ln>
            <a:effectLst/>
          </p:spPr>
        </p:cxnSp>
        <p:cxnSp>
          <p:nvCxnSpPr>
            <p:cNvPr id="285" name="Straight Connector 284"/>
            <p:cNvCxnSpPr/>
            <p:nvPr/>
          </p:nvCxnSpPr>
          <p:spPr>
            <a:xfrm flipH="1">
              <a:off x="8847073" y="5967163"/>
              <a:ext cx="729413" cy="0"/>
            </a:xfrm>
            <a:prstGeom prst="line">
              <a:avLst/>
            </a:prstGeom>
            <a:noFill/>
            <a:ln w="15875" cap="flat" cmpd="sng" algn="ctr">
              <a:solidFill>
                <a:srgbClr val="000000"/>
              </a:solidFill>
              <a:prstDash val="sysDash"/>
            </a:ln>
            <a:effectLst/>
          </p:spPr>
        </p:cxnSp>
        <p:grpSp>
          <p:nvGrpSpPr>
            <p:cNvPr id="286" name="Group 285"/>
            <p:cNvGrpSpPr/>
            <p:nvPr/>
          </p:nvGrpSpPr>
          <p:grpSpPr>
            <a:xfrm>
              <a:off x="9317052" y="3539074"/>
              <a:ext cx="1947222" cy="1381767"/>
              <a:chOff x="9317052" y="3539074"/>
              <a:chExt cx="1947222" cy="1381767"/>
            </a:xfrm>
          </p:grpSpPr>
          <p:sp>
            <p:nvSpPr>
              <p:cNvPr id="287" name="Rectangle 286"/>
              <p:cNvSpPr/>
              <p:nvPr/>
            </p:nvSpPr>
            <p:spPr>
              <a:xfrm>
                <a:off x="9317052" y="3539074"/>
                <a:ext cx="1871648" cy="1375825"/>
              </a:xfrm>
              <a:prstGeom prst="rect">
                <a:avLst/>
              </a:prstGeom>
              <a:solidFill>
                <a:sysClr val="window" lastClr="FFFFFF"/>
              </a:solidFill>
              <a:ln w="15875" cap="flat" cmpd="sng" algn="ctr">
                <a:solidFill>
                  <a:srgbClr val="000000"/>
                </a:solidFill>
                <a:prstDash val="solid"/>
              </a:ln>
              <a:effectLst/>
            </p:spPr>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288" name="Group 287"/>
              <p:cNvGrpSpPr/>
              <p:nvPr/>
            </p:nvGrpSpPr>
            <p:grpSpPr>
              <a:xfrm>
                <a:off x="9377669" y="3539075"/>
                <a:ext cx="1886605" cy="1381766"/>
                <a:chOff x="4104201" y="1873965"/>
                <a:chExt cx="3655412" cy="3655412"/>
              </a:xfrm>
            </p:grpSpPr>
            <p:grpSp>
              <p:nvGrpSpPr>
                <p:cNvPr id="289" name="Group 288"/>
                <p:cNvGrpSpPr/>
                <p:nvPr/>
              </p:nvGrpSpPr>
              <p:grpSpPr>
                <a:xfrm>
                  <a:off x="4104201" y="2125360"/>
                  <a:ext cx="3655412" cy="3030532"/>
                  <a:chOff x="4104202" y="2125360"/>
                  <a:chExt cx="2700306" cy="3030532"/>
                </a:xfrm>
              </p:grpSpPr>
              <p:sp>
                <p:nvSpPr>
                  <p:cNvPr id="307" name="Oval 306"/>
                  <p:cNvSpPr/>
                  <p:nvPr/>
                </p:nvSpPr>
                <p:spPr>
                  <a:xfrm rot="5400000">
                    <a:off x="5334464" y="1114212"/>
                    <a:ext cx="192025" cy="2598371"/>
                  </a:xfrm>
                  <a:prstGeom prst="ellipse">
                    <a:avLst/>
                  </a:prstGeom>
                  <a:solidFill>
                    <a:srgbClr val="FF0000">
                      <a:alpha val="42000"/>
                    </a:srgbClr>
                  </a:solid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8" name="Oval 307"/>
                  <p:cNvSpPr/>
                  <p:nvPr/>
                </p:nvSpPr>
                <p:spPr>
                  <a:xfrm rot="5400000">
                    <a:off x="5307376" y="1312804"/>
                    <a:ext cx="192025" cy="2598371"/>
                  </a:xfrm>
                  <a:prstGeom prst="ellipse">
                    <a:avLst/>
                  </a:prstGeom>
                  <a:solidFill>
                    <a:srgbClr val="FF0000">
                      <a:alpha val="42000"/>
                    </a:srgbClr>
                  </a:solid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9" name="Oval 308"/>
                  <p:cNvSpPr/>
                  <p:nvPr/>
                </p:nvSpPr>
                <p:spPr>
                  <a:xfrm rot="5400000">
                    <a:off x="5318448" y="1884303"/>
                    <a:ext cx="192025" cy="2598371"/>
                  </a:xfrm>
                  <a:prstGeom prst="ellipse">
                    <a:avLst/>
                  </a:prstGeom>
                  <a:solidFill>
                    <a:srgbClr val="FF0000">
                      <a:alpha val="42000"/>
                    </a:srgbClr>
                  </a:solid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10" name="Oval 309"/>
                  <p:cNvSpPr/>
                  <p:nvPr/>
                </p:nvSpPr>
                <p:spPr>
                  <a:xfrm rot="5400000">
                    <a:off x="5307375" y="922187"/>
                    <a:ext cx="192025" cy="2598371"/>
                  </a:xfrm>
                  <a:prstGeom prst="ellipse">
                    <a:avLst/>
                  </a:prstGeom>
                  <a:solidFill>
                    <a:srgbClr val="FF0000">
                      <a:alpha val="42000"/>
                    </a:srgbClr>
                  </a:solid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11" name="Oval 310"/>
                  <p:cNvSpPr/>
                  <p:nvPr/>
                </p:nvSpPr>
                <p:spPr>
                  <a:xfrm rot="5400000">
                    <a:off x="5361552" y="1501924"/>
                    <a:ext cx="192025" cy="2598371"/>
                  </a:xfrm>
                  <a:prstGeom prst="ellipse">
                    <a:avLst/>
                  </a:prstGeom>
                  <a:solidFill>
                    <a:srgbClr val="FF0000">
                      <a:alpha val="42000"/>
                    </a:srgbClr>
                  </a:solid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2" name="Oval 311"/>
                  <p:cNvSpPr/>
                  <p:nvPr/>
                </p:nvSpPr>
                <p:spPr>
                  <a:xfrm rot="5400000">
                    <a:off x="5334464" y="1686868"/>
                    <a:ext cx="192025" cy="2598371"/>
                  </a:xfrm>
                  <a:prstGeom prst="ellipse">
                    <a:avLst/>
                  </a:prstGeom>
                  <a:solidFill>
                    <a:srgbClr val="FF0000">
                      <a:alpha val="42000"/>
                    </a:srgbClr>
                  </a:solid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3" name="Oval 312"/>
                  <p:cNvSpPr/>
                  <p:nvPr/>
                </p:nvSpPr>
                <p:spPr>
                  <a:xfrm rot="5400000">
                    <a:off x="5314313" y="2072207"/>
                    <a:ext cx="192025" cy="2598371"/>
                  </a:xfrm>
                  <a:prstGeom prst="ellipse">
                    <a:avLst/>
                  </a:prstGeom>
                  <a:solidFill>
                    <a:srgbClr val="FF0000">
                      <a:alpha val="42000"/>
                    </a:srgbClr>
                  </a:solid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14" name="Oval 313"/>
                  <p:cNvSpPr/>
                  <p:nvPr/>
                </p:nvSpPr>
                <p:spPr>
                  <a:xfrm rot="5400000">
                    <a:off x="5330233" y="2250584"/>
                    <a:ext cx="192025" cy="2598371"/>
                  </a:xfrm>
                  <a:prstGeom prst="ellipse">
                    <a:avLst/>
                  </a:prstGeom>
                  <a:solidFill>
                    <a:srgbClr val="FF0000">
                      <a:alpha val="42000"/>
                    </a:srgbClr>
                  </a:solid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15" name="Oval 314"/>
                  <p:cNvSpPr/>
                  <p:nvPr/>
                </p:nvSpPr>
                <p:spPr>
                  <a:xfrm rot="5400000">
                    <a:off x="5382222" y="2624322"/>
                    <a:ext cx="192025" cy="2598371"/>
                  </a:xfrm>
                  <a:prstGeom prst="ellipse">
                    <a:avLst/>
                  </a:prstGeom>
                  <a:solidFill>
                    <a:srgbClr val="FF0000">
                      <a:alpha val="42000"/>
                    </a:srgbClr>
                  </a:solid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6" name="Oval 315"/>
                  <p:cNvSpPr/>
                  <p:nvPr/>
                </p:nvSpPr>
                <p:spPr>
                  <a:xfrm rot="5400000">
                    <a:off x="5355134" y="2822914"/>
                    <a:ext cx="192025" cy="2598371"/>
                  </a:xfrm>
                  <a:prstGeom prst="ellipse">
                    <a:avLst/>
                  </a:prstGeom>
                  <a:solidFill>
                    <a:srgbClr val="FF0000">
                      <a:alpha val="42000"/>
                    </a:srgbClr>
                  </a:solid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7" name="Oval 316"/>
                  <p:cNvSpPr/>
                  <p:nvPr/>
                </p:nvSpPr>
                <p:spPr>
                  <a:xfrm rot="5400000">
                    <a:off x="5366206" y="3380765"/>
                    <a:ext cx="192025" cy="2598371"/>
                  </a:xfrm>
                  <a:prstGeom prst="ellipse">
                    <a:avLst/>
                  </a:prstGeom>
                  <a:solidFill>
                    <a:srgbClr val="FF0000">
                      <a:alpha val="42000"/>
                    </a:srgbClr>
                  </a:solid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18" name="Oval 317"/>
                  <p:cNvSpPr/>
                  <p:nvPr/>
                </p:nvSpPr>
                <p:spPr>
                  <a:xfrm rot="5400000">
                    <a:off x="5355133" y="2432297"/>
                    <a:ext cx="192025" cy="2598371"/>
                  </a:xfrm>
                  <a:prstGeom prst="ellipse">
                    <a:avLst/>
                  </a:prstGeom>
                  <a:solidFill>
                    <a:srgbClr val="FF0000">
                      <a:alpha val="42000"/>
                    </a:srgbClr>
                  </a:solid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19" name="Oval 318"/>
                  <p:cNvSpPr/>
                  <p:nvPr/>
                </p:nvSpPr>
                <p:spPr>
                  <a:xfrm rot="5400000">
                    <a:off x="5409310" y="3012034"/>
                    <a:ext cx="192025" cy="2598371"/>
                  </a:xfrm>
                  <a:prstGeom prst="ellipse">
                    <a:avLst/>
                  </a:prstGeom>
                  <a:solidFill>
                    <a:srgbClr val="FF0000">
                      <a:alpha val="42000"/>
                    </a:srgbClr>
                  </a:solid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0" name="Oval 319"/>
                  <p:cNvSpPr/>
                  <p:nvPr/>
                </p:nvSpPr>
                <p:spPr>
                  <a:xfrm rot="5400000">
                    <a:off x="5382222" y="3196978"/>
                    <a:ext cx="192025" cy="2598371"/>
                  </a:xfrm>
                  <a:prstGeom prst="ellipse">
                    <a:avLst/>
                  </a:prstGeom>
                  <a:solidFill>
                    <a:srgbClr val="FF0000">
                      <a:alpha val="42000"/>
                    </a:srgbClr>
                  </a:solid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1" name="Oval 320"/>
                  <p:cNvSpPr/>
                  <p:nvPr/>
                </p:nvSpPr>
                <p:spPr>
                  <a:xfrm rot="5400000">
                    <a:off x="5362071" y="3568669"/>
                    <a:ext cx="192025" cy="2598371"/>
                  </a:xfrm>
                  <a:prstGeom prst="ellipse">
                    <a:avLst/>
                  </a:prstGeom>
                  <a:solidFill>
                    <a:srgbClr val="FF0000">
                      <a:alpha val="42000"/>
                    </a:srgbClr>
                  </a:solid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22" name="Oval 321"/>
                  <p:cNvSpPr/>
                  <p:nvPr/>
                </p:nvSpPr>
                <p:spPr>
                  <a:xfrm rot="5400000">
                    <a:off x="5377991" y="3760694"/>
                    <a:ext cx="192025" cy="2598371"/>
                  </a:xfrm>
                  <a:prstGeom prst="ellipse">
                    <a:avLst/>
                  </a:prstGeom>
                  <a:solidFill>
                    <a:srgbClr val="FF0000">
                      <a:alpha val="42000"/>
                    </a:srgbClr>
                  </a:solid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grpSp>
            <p:grpSp>
              <p:nvGrpSpPr>
                <p:cNvPr id="290" name="Group 289"/>
                <p:cNvGrpSpPr/>
                <p:nvPr/>
              </p:nvGrpSpPr>
              <p:grpSpPr>
                <a:xfrm rot="16200000">
                  <a:off x="4099860" y="2186405"/>
                  <a:ext cx="3655412" cy="3030532"/>
                  <a:chOff x="4104202" y="2125360"/>
                  <a:chExt cx="2700306" cy="3030532"/>
                </a:xfrm>
                <a:solidFill>
                  <a:srgbClr val="FFFF00">
                    <a:alpha val="61000"/>
                  </a:srgbClr>
                </a:solidFill>
              </p:grpSpPr>
              <p:sp>
                <p:nvSpPr>
                  <p:cNvPr id="291" name="Oval 290"/>
                  <p:cNvSpPr/>
                  <p:nvPr/>
                </p:nvSpPr>
                <p:spPr>
                  <a:xfrm rot="5400000">
                    <a:off x="5334464" y="1114212"/>
                    <a:ext cx="192025" cy="2598371"/>
                  </a:xfrm>
                  <a:prstGeom prst="ellipse">
                    <a:avLst/>
                  </a:prstGeom>
                  <a:grp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2" name="Oval 291"/>
                  <p:cNvSpPr/>
                  <p:nvPr/>
                </p:nvSpPr>
                <p:spPr>
                  <a:xfrm rot="5400000">
                    <a:off x="5307376" y="1312804"/>
                    <a:ext cx="192025" cy="2598371"/>
                  </a:xfrm>
                  <a:prstGeom prst="ellipse">
                    <a:avLst/>
                  </a:prstGeom>
                  <a:grp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3" name="Oval 292"/>
                  <p:cNvSpPr/>
                  <p:nvPr/>
                </p:nvSpPr>
                <p:spPr>
                  <a:xfrm rot="5400000">
                    <a:off x="5318448" y="1884303"/>
                    <a:ext cx="192025" cy="2598371"/>
                  </a:xfrm>
                  <a:prstGeom prst="ellipse">
                    <a:avLst/>
                  </a:prstGeom>
                  <a:grp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294" name="Oval 293"/>
                  <p:cNvSpPr/>
                  <p:nvPr/>
                </p:nvSpPr>
                <p:spPr>
                  <a:xfrm rot="5400000">
                    <a:off x="5307375" y="922187"/>
                    <a:ext cx="192025" cy="2598371"/>
                  </a:xfrm>
                  <a:prstGeom prst="ellipse">
                    <a:avLst/>
                  </a:prstGeom>
                  <a:grp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295" name="Oval 294"/>
                  <p:cNvSpPr/>
                  <p:nvPr/>
                </p:nvSpPr>
                <p:spPr>
                  <a:xfrm rot="5400000">
                    <a:off x="5361552" y="1501924"/>
                    <a:ext cx="192025" cy="2598371"/>
                  </a:xfrm>
                  <a:prstGeom prst="ellipse">
                    <a:avLst/>
                  </a:prstGeom>
                  <a:grp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6" name="Oval 295"/>
                  <p:cNvSpPr/>
                  <p:nvPr/>
                </p:nvSpPr>
                <p:spPr>
                  <a:xfrm rot="5400000">
                    <a:off x="5334464" y="1686868"/>
                    <a:ext cx="192025" cy="2598371"/>
                  </a:xfrm>
                  <a:prstGeom prst="ellipse">
                    <a:avLst/>
                  </a:prstGeom>
                  <a:grp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7" name="Oval 296"/>
                  <p:cNvSpPr/>
                  <p:nvPr/>
                </p:nvSpPr>
                <p:spPr>
                  <a:xfrm rot="5400000">
                    <a:off x="5314313" y="2072207"/>
                    <a:ext cx="192025" cy="2598371"/>
                  </a:xfrm>
                  <a:prstGeom prst="ellipse">
                    <a:avLst/>
                  </a:prstGeom>
                  <a:grp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298" name="Oval 297"/>
                  <p:cNvSpPr/>
                  <p:nvPr/>
                </p:nvSpPr>
                <p:spPr>
                  <a:xfrm rot="5400000">
                    <a:off x="5330233" y="2250584"/>
                    <a:ext cx="192025" cy="2598371"/>
                  </a:xfrm>
                  <a:prstGeom prst="ellipse">
                    <a:avLst/>
                  </a:prstGeom>
                  <a:grp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299" name="Oval 298"/>
                  <p:cNvSpPr/>
                  <p:nvPr/>
                </p:nvSpPr>
                <p:spPr>
                  <a:xfrm rot="5400000">
                    <a:off x="5382222" y="2624322"/>
                    <a:ext cx="192025" cy="2598371"/>
                  </a:xfrm>
                  <a:prstGeom prst="ellipse">
                    <a:avLst/>
                  </a:prstGeom>
                  <a:grp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0" name="Oval 299"/>
                  <p:cNvSpPr/>
                  <p:nvPr/>
                </p:nvSpPr>
                <p:spPr>
                  <a:xfrm rot="5400000">
                    <a:off x="5355134" y="2822914"/>
                    <a:ext cx="192025" cy="2598371"/>
                  </a:xfrm>
                  <a:prstGeom prst="ellipse">
                    <a:avLst/>
                  </a:prstGeom>
                  <a:grp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1" name="Oval 300"/>
                  <p:cNvSpPr/>
                  <p:nvPr/>
                </p:nvSpPr>
                <p:spPr>
                  <a:xfrm rot="5400000">
                    <a:off x="5366206" y="3380765"/>
                    <a:ext cx="192025" cy="2598371"/>
                  </a:xfrm>
                  <a:prstGeom prst="ellipse">
                    <a:avLst/>
                  </a:prstGeom>
                  <a:grp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02" name="Oval 301"/>
                  <p:cNvSpPr/>
                  <p:nvPr/>
                </p:nvSpPr>
                <p:spPr>
                  <a:xfrm rot="5400000">
                    <a:off x="5355133" y="2432297"/>
                    <a:ext cx="192025" cy="2598371"/>
                  </a:xfrm>
                  <a:prstGeom prst="ellipse">
                    <a:avLst/>
                  </a:prstGeom>
                  <a:grp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03" name="Oval 302"/>
                  <p:cNvSpPr/>
                  <p:nvPr/>
                </p:nvSpPr>
                <p:spPr>
                  <a:xfrm rot="5400000">
                    <a:off x="5409310" y="3012034"/>
                    <a:ext cx="192025" cy="2598371"/>
                  </a:xfrm>
                  <a:prstGeom prst="ellipse">
                    <a:avLst/>
                  </a:prstGeom>
                  <a:grp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4" name="Oval 303"/>
                  <p:cNvSpPr/>
                  <p:nvPr/>
                </p:nvSpPr>
                <p:spPr>
                  <a:xfrm rot="5400000">
                    <a:off x="5382222" y="3196978"/>
                    <a:ext cx="192025" cy="2598371"/>
                  </a:xfrm>
                  <a:prstGeom prst="ellipse">
                    <a:avLst/>
                  </a:prstGeom>
                  <a:grp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5" name="Oval 304"/>
                  <p:cNvSpPr/>
                  <p:nvPr/>
                </p:nvSpPr>
                <p:spPr>
                  <a:xfrm rot="5400000">
                    <a:off x="5362071" y="3568669"/>
                    <a:ext cx="192025" cy="2598371"/>
                  </a:xfrm>
                  <a:prstGeom prst="ellipse">
                    <a:avLst/>
                  </a:prstGeom>
                  <a:grp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06" name="Oval 305"/>
                  <p:cNvSpPr/>
                  <p:nvPr/>
                </p:nvSpPr>
                <p:spPr>
                  <a:xfrm rot="5400000">
                    <a:off x="5377991" y="3760694"/>
                    <a:ext cx="192025" cy="2598371"/>
                  </a:xfrm>
                  <a:prstGeom prst="ellipse">
                    <a:avLst/>
                  </a:prstGeom>
                  <a:grpFill/>
                  <a:ln w="15875"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grpSp>
          </p:grpSp>
        </p:grpSp>
      </p:grpSp>
      <p:cxnSp>
        <p:nvCxnSpPr>
          <p:cNvPr id="280" name="Straight Connector 279"/>
          <p:cNvCxnSpPr/>
          <p:nvPr/>
        </p:nvCxnSpPr>
        <p:spPr>
          <a:xfrm flipH="1" flipV="1">
            <a:off x="9333143" y="4061976"/>
            <a:ext cx="249115" cy="698829"/>
          </a:xfrm>
          <a:prstGeom prst="line">
            <a:avLst/>
          </a:prstGeom>
          <a:noFill/>
          <a:ln w="12700" cap="flat" cmpd="sng" algn="ctr">
            <a:solidFill>
              <a:srgbClr val="0070C0"/>
            </a:solidFill>
            <a:prstDash val="solid"/>
            <a:tailEnd type="oval"/>
          </a:ln>
          <a:effectLst/>
        </p:spPr>
      </p:cxnSp>
      <p:pic>
        <p:nvPicPr>
          <p:cNvPr id="281" name="Picture 280"/>
          <p:cNvPicPr>
            <a:picLocks noChangeAspect="1"/>
          </p:cNvPicPr>
          <p:nvPr/>
        </p:nvPicPr>
        <p:blipFill>
          <a:blip r:embed="rId4"/>
          <a:stretch>
            <a:fillRect/>
          </a:stretch>
        </p:blipFill>
        <p:spPr>
          <a:xfrm rot="10582938">
            <a:off x="1466695" y="1429296"/>
            <a:ext cx="1369305" cy="1028657"/>
          </a:xfrm>
          <a:prstGeom prst="rect">
            <a:avLst/>
          </a:prstGeom>
        </p:spPr>
      </p:pic>
      <p:sp>
        <p:nvSpPr>
          <p:cNvPr id="263" name="Footer Placeholder 2"/>
          <p:cNvSpPr txBox="1">
            <a:spLocks/>
          </p:cNvSpPr>
          <p:nvPr/>
        </p:nvSpPr>
        <p:spPr>
          <a:xfrm>
            <a:off x="526473" y="6454115"/>
            <a:ext cx="2335668" cy="365125"/>
          </a:xfrm>
          <a:prstGeom prst="rect">
            <a:avLst/>
          </a:prstGeom>
        </p:spPr>
        <p:txBody>
          <a:bodyPr vert="horz" lIns="91440" tIns="45720" rIns="91440" bIns="45720" rtlCol="0" anchor="ctr"/>
          <a:lstStyle>
            <a:defPPr>
              <a:defRPr lang="en-US"/>
            </a:defPPr>
            <a:lvl1pPr marL="0" algn="ctr" defTabSz="914400" rtl="0" eaLnBrk="1" latinLnBrk="0" hangingPunct="1">
              <a:defRPr sz="900" kern="1200" cap="all" baseline="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KAYLEN NOLLIE</a:t>
            </a:r>
            <a:endParaRPr lang="en-US" dirty="0"/>
          </a:p>
        </p:txBody>
      </p:sp>
    </p:spTree>
    <p:extLst>
      <p:ext uri="{BB962C8B-B14F-4D97-AF65-F5344CB8AC3E}">
        <p14:creationId xmlns:p14="http://schemas.microsoft.com/office/powerpoint/2010/main" val="430648694"/>
      </p:ext>
    </p:extLst>
  </p:cSld>
  <p:clrMapOvr>
    <a:masterClrMapping/>
  </p:clrMapOvr>
  <p:transition spd="slow">
    <p:cut/>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__PART_0" val="eyIkaWQiOiIxIiwiQ3VsdHVyZUluZm9OYW1lIjoiZW4tVVMiLCJTdHlsZU5hbWUiOiJTdGFuZGFyZCIsIklzVGVtcGxhdGUiOmZhbHNlLCJWZXJzaW9uIjp7IiRpZCI6IjIiLCJWZXJzaW9uIjoiMy4wLjEiLCJPcmlnaW5hbEFzc2VtYmx5VmVyc2lvbiI6IjMuMDAuMDcuMDAiLCJFZGl0aW9uIjoiQmFzaWMiLCJJc1BsdXNFZGl0aW9uIjpmYWxzZX0sIkVmZmVjdCI6MSwiU3R5bGUiOnsiJGlkIjoiMyIsIlRpbWViYW5kU3R5bGUiOnsiJGlkIjoiNCIsIlNjYWxlTWFya2luZyI6MCwiU2hhcGUiOjAsIlNoYXBlU3R5bGUiOnsiJGlkIjoiNSIsIk1hcmdpbiI6eyIkaWQiOiI2IiwiVG9wIjowLCJMZWZ0IjoxMCwiUmlnaHQiOjEwLCJCb3R0b20iOjB9LCJQYWRkaW5nIjp7IiRpZCI6IjciLCJUb3AiOjUsIkxlZnQiOjAsIlJpZ2h0IjowLCJCb3R0b20iOjV9LCJCYWNrZ3JvdW5kIjp7IiRpZCI6IjgiLCJDb2xvciI6eyIkaWQiOiI5IiwiQSI6MjU1LCJSIjozMSwiRyI6NzMsIkIiOjEyNX19LCJJc1Zpc2libGUiOnRydWUsIldpZHRoIjo4NTguMCwiSGVpZ2h0IjozMC4wLCJCb3JkZXJTdHlsZSI6eyIkaWQiOiIxMCIsIkxpbmVDb2xvciI6eyIkaWQiOiIxMSIsIiR0eXBlIjoiTkxSRS5Db21tb24uRG9tLlNvbGlkQ29sb3JCcnVzaCwgTkxSRS5Db21tb24iLCJDb2xvciI6eyIkaWQiOiIxMiIsIkEiOjI1NSwiUiI6MjU1LCJHIjowLCJCIjowfX0sIkxpbmVXZWlnaHQiOjAuMCwiTGluZVR5cGUiOjAsIlBhcmVudFN0eWxlIjpudWxsfSwiUGFyZW50U3R5bGUiOm51bGx9LCJSaWdodEVuZENhcHNTdHlsZSI6eyIkaWQiOiIxMyIsIkZvbnRTZXR0aW5ncyI6eyIkaWQiOiIxNCIsIkZvbnRTaXplIjoxOCwiRm9udE5hbWUiOiJDYWxpYnJpIiwiSXNCb2xkIjp0cnVlLCJJc0l0YWxpYyI6ZmFsc2UsIklzVW5kZXJsaW5lZCI6ZmFsc2UsIlBhcmVudFN0eWxlIjpudWxsfSwiQXV0b1NpemUiOjAsIkZvcmVncm91bmQiOnsiJGlkIjoiMTUiLCJDb2xvciI6eyIkaWQiOiIxNiIsIkEiOjI1NSwiUiI6MTkyLCJHIjo4MCwiQiI6Nzd9fSwiTWF4V2lkdGgiOiJJbmZpbml0eSIsIk1heEhlaWdodCI6IkluZmluaXR5IiwiU21hcnRGb3JlZ3JvdW5kSXNBY3RpdmUiOmZhbHNlLCJIb3Jpem9udGFsQWxpZ25tZW50IjowLCJWZXJ0aWNhbEFsaWdubWVudCI6MCwiU21hcnRGb3JlZ3JvdW5kIjpudWxsLCJNYXJnaW4iOnsiJGlkIjoiMTciLCJUb3AiOjAsIkxlZnQiOjAsIlJpZ2h0IjoyMCwiQm90dG9tIjowfSwiUGFkZGluZyI6eyIkaWQiOiIxOCIsIlRvcCI6MCwiTGVmdCI6MCwiUmlnaHQiOjAsIkJvdHRvbSI6MH0sIkJhY2tncm91bmQiOnsiJGlkIjoiMTkiLCJDb2xvciI6eyIkaWQiOiIyMCIsIkEiOjg5LCJSIjowLCJHIjowLCJCIjowfX0sIklzVmlzaWJsZSI6dHJ1ZSwiV2lkdGgiOjAuMCwiSGVpZ2h0IjowLjAsIkJvcmRlclN0eWxlIjpudWxsLCJQYXJlbnRTdHlsZSI6bnVsbH0sIkxlZnRFbmRDYXBzU3R5bGUiOnsiJGlkIjoiMjEiLCJGb250U2V0dGluZ3MiOnsiJGlkIjoiMjIiLCJGb250U2l6ZSI6MTgsIkZvbnROYW1lIjoiQ2FsaWJyaSIsIklzQm9sZCI6dHJ1ZSwiSXNJdGFsaWMiOmZhbHNlLCJJc1VuZGVybGluZWQiOmZhbHNlLCJQYXJlbnRTdHlsZSI6bnVsbH0sIkF1dG9TaXplIjowLCJGb3JlZ3JvdW5kIjp7IiRpZCI6IjIzIiwiQ29sb3IiOnsiJGlkIjoiMjQiLCJBIjoyNTUsIlIiOjE5MiwiRyI6ODAsIkIiOjc3fX0sIk1heFdpZHRoIjoiSW5maW5pdHkiLCJNYXhIZWlnaHQiOiJJbmZpbml0eSIsIlNtYXJ0Rm9yZWdyb3VuZElzQWN0aXZlIjpmYWxzZSwiSG9yaXpvbnRhbEFsaWdubWVudCI6MCwiVmVydGljYWxBbGlnbm1lbnQiOjAsIlNtYXJ0Rm9yZWdyb3VuZCI6bnVsbCwiTWFyZ2luIjp7IiRpZCI6IjI1IiwiVG9wIjowLCJMZWZ0IjoyMCwiUmlnaHQiOjAsIkJvdHRvbSI6MH0sIlBhZGRpbmciOnsiJGlkIjoiMjYiLCJUb3AiOjAsIkxlZnQiOjAsIlJpZ2h0IjowLCJCb3R0b20iOjB9LCJCYWNrZ3JvdW5kIjp7IiRpZCI6IjI3IiwiQ29sb3IiOnsiJHJlZiI6IjIwIn19LCJJc1Zpc2libGUiOmZhbHNlLCJXaWR0aCI6MC4wLCJIZWlnaHQiOjAuMCwiQm9yZGVyU3R5bGUiOm51bGwsIlBhcmVudFN0eWxlIjpudWxsfSwiVG9kYXlUZXh0U3R5bGUiOnsiJGlkIjoiMjgiLCJGb250U2V0dGluZ3MiOnsiJGlkIjoiMjkiLCJGb250U2l6ZSI6MTIsIkZvbnROYW1lIjoiQ2FsaWJyaSIsIklzQm9sZCI6ZmFsc2UsIklzSXRhbGljIjpmYWxzZSwiSXNVbmRlcmxpbmVkIjpmYWxzZSwiUGFyZW50U3R5bGUiOm51bGx9LCJBdXRvU2l6ZSI6MCwiRm9yZWdyb3VuZCI6eyIkaWQiOiIzMCIsIkNvbG9yIjp7IiRpZCI6IjMxIiwiQSI6MjU1LCJSIjowLCJHIjowLCJCIjowfX0sIk1heFdpZHRoIjoyMDAuMCwiTWF4SGVpZ2h0IjoiSW5maW5pdHkiLCJTbWFydEZvcmVncm91bmRJc0FjdGl2ZSI6ZmFsc2UsIkhvcml6b250YWxBbGlnbm1lbnQiOjAsIlZlcnRpY2FsQWxpZ25tZW50IjowLCJTbWFydEZvcmVncm91bmQiOm51bGwsIk1hcmdpbiI6eyIkaWQiOiIzMiIsIlRvcCI6MCwiTGVmdCI6MCwiUmlnaHQiOjAsIkJvdHRvbSI6MH0sIlBhZGRpbmciOnsiJGlkIjoiMzMiLCJUb3AiOjAsIkxlZnQiOjAsIlJpZ2h0IjowLCJCb3R0b20iOjB9LCJCYWNrZ3JvdW5kIjp7IiRpZCI6IjM0IiwiQ29sb3IiOnsiJHJlZiI6IjIwIn19LCJJc1Zpc2libGUiOnRydWUsIldpZHRoIjowLjAsIkhlaWdodCI6MC4wLCJCb3JkZXJTdHlsZSI6bnVsbCwiUGFyZW50U3R5bGUiOm51bGx9LCJUb2RheU1hcmtlclN0eWxlIjp7IiRpZCI6IjM1IiwiTWFyZ2luIjp7IiRpZCI6IjM2IiwiVG9wIjowLCJMZWZ0IjowLCJSaWdodCI6MCwiQm90dG9tIjowfSwiUGFkZGluZyI6eyIkaWQiOiIzNyIsIlRvcCI6MCwiTGVmdCI6MCwiUmlnaHQiOjAsIkJvdHRvbSI6MH0sIkJhY2tncm91bmQiOnsiJGlkIjoiMzgiLCJDb2xvciI6eyIkaWQiOiIzOSIsIkEiOjI1NSwiUiI6MjU1LCJHIjowLCJCIjowfX0sIklzVmlzaWJsZSI6dHJ1ZSwiV2lkdGgiOjAuMCwiSGVpZ2h0IjowLjAsIkJvcmRlclN0eWxlIjpudWxsLCJQYXJlbnRTdHlsZSI6bnVsbH0sIlNjYWxlU3R5bGUiOnsiJGlkIjoiNDAiLCJTaG93U2VnbWVudFNlcGFyYXRvcnMiOnRydWUsIlNlZ21lbnRTZXBhcmF0b3JPcGFjaXR5IjozMCwiRm9udFNldHRpbmdzIjp7IiRpZCI6IjQxIiwiRm9udFNpemUiOjEyLCJGb250TmFtZSI6IkNhbGlicmkiLCJJc0JvbGQiOmZhbHNlLCJJc0l0YWxpYyI6ZmFsc2UsIklzVW5kZXJsaW5lZCI6ZmFsc2UsIlBhcmVudFN0eWxlIjpudWxsfSwiQXV0b1NpemUiOjAsIkZvcmVncm91bmQiOnsiJGlkIjoiNDIiLCJDb2xvciI6eyIkaWQiOiI0MyIsIkEiOjI1NSwiUiI6MjU1LCJHIjoyNTUsIkIiOjI1NX19LCJNYXhXaWR0aCI6MjAwLjAsIk1heEhlaWdodCI6IkluZmluaXR5IiwiU21hcnRGb3JlZ3JvdW5kSXNBY3RpdmUiOmZhbHNlLCJIb3Jpem9udGFsQWxpZ25tZW50IjowLCJWZXJ0aWNhbEFsaWdubWVudCI6MSwiU21hcnRGb3JlZ3JvdW5kIjpudWxsLCJNYXJnaW4iOnsiJGlkIjoiNDQiLCJUb3AiOjAsIkxlZnQiOjUsIlJpZ2h0IjowLCJCb3R0b20iOjB9LCJQYWRkaW5nIjp7IiRpZCI6IjQ1IiwiVG9wIjowLCJMZWZ0IjowLCJSaWdodCI6MCwiQm90dG9tIjowfSwiQmFja2dyb3VuZCI6eyIkaWQiOiI0NiIsIkNvbG9yIjp7IiRyZWYiOiIyMCJ9fSwiSXNWaXNpYmxlIjp0cnVlLCJXaWR0aCI6MC4wLCJIZWlnaHQiOjAuMCwiQm9yZGVyU3R5bGUiOm51bGwsIlBhcmVudFN0eWxlIjpudWxsfSwiRWxhcHNlZFRpbWVCYWNrZ3JvdW5kIjp7IiRpZCI6IjQ3IiwiQ29sb3IiOnsiJGlkIjoiNDgiLCJBIjoxOTEsIlIiOjI1NSwiRyI6MCwiQiI6MH19LCJBcHBlbmRZZWFyT25ZZWFyQ2hhbmdlIjp0cnVlLCJFbGFwc2VkVGltZUZvcm1hdCI6MCwiVG9kYXlNYXJrZXJQb3NpdGlvbiI6MCwiUXVpY2tQb3NpdGlvbiI6MiwiQWJzb2x1dGVQb3NpdGlvbiI6NDA1LjAsIk1hcmdpbiI6eyIkaWQiOiI0OSIsIlRvcCI6MCwiTGVmdCI6MTAsIlJpZ2h0IjoxMCwiQm90dG9tIjowfSwiUGFkZGluZyI6eyIkaWQiOiI1MCIsIlRvcCI6MCwiTGVmdCI6MCwiUmlnaHQiOjAsIkJvdHRvbSI6MH0sIkJhY2tncm91bmQiOnsiJGlkIjoiNTEiLCJDb2xvciI6eyIkaWQiOiI1MiIsIkEiOjI1NSwiUiI6MzEsIkciOjczLCJCIjoxMjV9fSwiSXNWaXNpYmxlIjp0cnVlLCJXaWR0aCI6MC4wLCJIZWlnaHQiOjAuMCwiQm9yZGVyU3R5bGUiOm51bGwsIlBhcmVudFN0eWxlIjpudWxsfSwiRGVmYXVsdE1pbGVzdG9uZVN0eWxlIjp7IiRpZCI6IjUzIiwiU2hhcGUiOjIsIkNvbm5lY3Rvck1hcmdpbiI6eyIkaWQiOiI1NCIsIlRvcCI6MCwiTGVmdCI6MiwiUmlnaHQiOjIsIkJvdHRvbSI6MH0sIkNvbm5lY3RvclN0eWxlIjp7IiRpZCI6IjU1IiwiTGluZUNvbG9yIjp7IiRpZCI6IjU2IiwiJHR5cGUiOiJOTFJFLkNvbW1vbi5Eb20uU29saWRDb2xvckJydXNoLCBOTFJFLkNvbW1vbiIsIkNvbG9yIjp7IiRpZCI6IjU3IiwiQSI6MjU1LCJSIjozMSwiRyI6NzMsIkIiOjEyNn19LCJMaW5lV2VpZ2h0IjoxLjAsIkxpbmVUeXBlIjowLCJQYXJlbnRTdHlsZSI6bnVsbH0sIklzQmVsb3dUaW1lYmFuZCI6ZmFsc2UsIkhpZGVEYXRlIjpmYWxzZSwiU2hhcGVTaXplIjoxLCJTcGFjaW5nIjoxLjAsIlBhZGRpbmciOnsiJGlkIjoiNTgiLCJUb3AiOjcsIkxlZnQiOjMsIlJpZ2h0IjowLCJCb3R0b20iOjJ9LCJTaGFwZVN0eWxlIjp7IiRpZCI6IjU5IiwiTWFyZ2luIjp7IiRpZCI6IjYwIiwiVG9wIjowLCJMZWZ0IjowLCJSaWdodCI6MCwiQm90dG9tIjowfSwiUGFkZGluZyI6eyIkaWQiOiI2MSIsIlRvcCI6MCwiTGVmdCI6MCwiUmlnaHQiOjAsIkJvdHRvbSI6MH0sIkJhY2tncm91bmQiOm51bGwsIklzVmlzaWJsZSI6dHJ1ZSwiV2lkdGgiOjE4LjAsIkhlaWdodCI6MjAuMCwiQm9yZGVyU3R5bGUiOnsiJGlkIjoiNjIiLCJMaW5lQ29sb3IiOnsiJGlkIjoiNjMiLCIkdHlwZSI6Ik5MUkUuQ29tbW9uLkRvbS5Tb2xpZENvbG9yQnJ1c2gsIE5MUkUuQ29tbW9uIiwiQ29sb3IiOnsiJGlkIjoiNjQiLCJBIjoyNTUsIlIiOjI1NSwiRyI6MCwiQiI6MH19LCJMaW5lV2VpZ2h0IjowLjAsIkxpbmVUeXBlIjowLCJQYXJlbnRTdHlsZSI6bnVsbH0sIlBhcmVudFN0eWxlIjpudWxsfSwiVGl0bGVTdHlsZSI6eyIkaWQiOiI2NSIsIkZvbnRTZXR0aW5ncyI6eyIkaWQiOiI2NiIsIkZvbnRTaXplIjoxMSwiRm9udE5hbWUiOiJDYWxpYnJpIiwiSXNCb2xkIjp0cnVlLCJJc0l0YWxpYyI6ZmFsc2UsIklzVW5kZXJsaW5lZCI6ZmFsc2UsIlBhcmVudFN0eWxlIjpudWxsfSwiQXV0b1NpemUiOjAsIkZvcmVncm91bmQiOnsiJGlkIjoiNjciLCJDb2xvciI6eyIkaWQiOiI2OCIsIkEiOjI1NSwiUiI6MCwiRyI6MCwiQiI6MH19LCJNYXhXaWR0aCI6MjAwLjAsIk1heEhlaWdodCI6IkluZmluaXR5IiwiU21hcnRGb3JlZ3JvdW5kSXNBY3RpdmUiOmZhbHNlLCJIb3Jpem9udGFsQWxpZ25tZW50IjoxLCJWZXJ0aWNhbEFsaWdubWVudCI6MCwiU21hcnRGb3JlZ3JvdW5kIjpudWxsLCJNYXJnaW4iOnsiJGlkIjoiNjkiLCJUb3AiOjAsIkxlZnQiOjAsIlJpZ2h0IjowLCJCb3R0b20iOjB9LCJQYWRkaW5nIjp7IiRpZCI6IjcwIiwiVG9wIjowLCJMZWZ0IjowLCJSaWdodCI6MCwiQm90dG9tIjowfSwiQmFja2dyb3VuZCI6eyIkaWQiOiI3MSIsIkNvbG9yIjp7IiRyZWYiOiIyMCJ9fSwiSXNWaXNpYmxlIjp0cnVlLCJXaWR0aCI6MC4wLCJIZWlnaHQiOjAuMCwiQm9yZGVyU3R5bGUiOm51bGwsIlBhcmVudFN0eWxlIjpudWxsfSwiRGF0ZVN0eWxlIjp7IiRpZCI6IjcyIiwiRm9udFNldHRpbmdzIjp7IiRpZCI6IjczIiwiRm9udFNpemUiOjEwLCJGb250TmFtZSI6IkNhbGlicmkiLCJJc0JvbGQiOmZhbHNlLCJJc0l0YWxpYyI6ZmFsc2UsIklzVW5kZXJsaW5lZCI6ZmFsc2UsIlBhcmVudFN0eWxlIjpudWxsfSwiQXV0b1NpemUiOjAsIkZvcmVncm91bmQiOnsiJGlkIjoiNzQiLCJDb2xvciI6eyIkaWQiOiI3NSIsIkEiOjI1NSwiUiI6MzEsIkciOjczLCJCIjoxMjZ9fSwiTWF4V2lkdGgiOjIwMC4wLCJNYXhIZWlnaHQiOiJJbmZpbml0eSIsIlNtYXJ0Rm9yZWdyb3VuZElzQWN0aXZlIjpmYWxzZSwiSG9yaXpvbnRhbEFsaWdubWVudCI6MCwiVmVydGljYWxBbGlnbm1lbnQiOjAsIlNtYXJ0Rm9yZWdyb3VuZCI6bnVsbCwiTWFyZ2luIjp7IiRpZCI6Ijc2IiwiVG9wIjowLCJMZWZ0IjowLCJSaWdodCI6MCwiQm90dG9tIjowfSwiUGFkZGluZyI6eyIkaWQiOiI3NyIsIlRvcCI6MCwiTGVmdCI6MCwiUmlnaHQiOjAsIkJvdHRvbSI6MH0sIkJhY2tncm91bmQiOnsiJGlkIjoiNzgiLCJDb2xvciI6eyIkcmVmIjoiMjAifX0sIklzVmlzaWJsZSI6dHJ1ZSwiV2lkdGgiOjAuMCwiSGVpZ2h0IjowLjAsIkJvcmRlclN0eWxlIjpudWxsLCJQYXJlbnRTdHlsZSI6bnVsbH0sIkRhdGVGb3JtYXQiOnsiJGlkIjoiNzkiLCJGb3JtYXRTdHJpbmciOiJNL2QveXl5eSIsIlNlcGFyYXRvciI6Ii8iLCJVc2VJbnRlcm5hdGlvbmFsRGF0ZUZvcm1hdCI6ZmFsc2V9LCJJc1Zpc2libGUiOnRydWUsIlBhcmVudFN0eWxlIjpudWxsfSwiRGVmYXVsdFRhc2tTdHlsZSI6eyIkaWQiOiI4MCIsIlNoYXBlIjowLCJTaGFwZVRoaWNrbmVzcyI6MSwiRHVyYXRpb25Gb3JtYXQiOjAsIkluY2x1ZGVOb25Xb3JraW5nRGF5c0luRHVyYXRpb24iOnRydWUsIlBlcmNlbnRhZ2VDb21wbGV0ZVN0eWxlIjp7IiRpZCI6IjgxIiwiRm9udFNldHRpbmdzIjp7IiRpZCI6IjgyIiwiRm9udFNpemUiOjEwLCJGb250TmFtZSI6IkNhbGlicmkiLCJJc0JvbGQiOmZhbHNlLCJJc0l0YWxpYyI6ZmFsc2UsIklzVW5kZXJsaW5lZCI6ZmFsc2UsIlBhcmVudFN0eWxlIjpudWxsfSwiQXV0b1NpemUiOjAsIkZvcmVncm91bmQiOnsiJGlkIjoiODMiLCJDb2xvciI6eyIkaWQiOiI4NCIsIkEiOjI1NSwiUiI6MTkyLCJHIjo4MCwiQiI6Nzd9fSwiTWF4V2lkdGgiOjIwMC4wLCJNYXhIZWlnaHQiOiJJbmZpbml0eSIsIlNtYXJ0Rm9yZWdyb3VuZElzQWN0aXZlIjpmYWxzZSwiSG9yaXpvbnRhbEFsaWdubWVudCI6MCwiVmVydGljYWxBbGlnbm1lbnQiOjAsIlNtYXJ0Rm9yZWdyb3VuZCI6bnVsbCwiTWFyZ2luIjp7IiRpZCI6Ijg1IiwiVG9wIjowLCJMZWZ0IjowLCJSaWdodCI6MCwiQm90dG9tIjowfSwiUGFkZGluZyI6eyIkaWQiOiI4NiIsIlRvcCI6MCwiTGVmdCI6MCwiUmlnaHQiOjAsIkJvdHRvbSI6MH0sIkJhY2tncm91bmQiOnsiJGlkIjoiODciLCJDb2xvciI6eyIkcmVmIjoiMjAifX0sIklzVmlzaWJsZSI6dHJ1ZSwiV2lkdGgiOjAuMCwiSGVpZ2h0IjowLjAsIkJvcmRlclN0eWxlIjpudWxsLCJQYXJlbnRTdHlsZSI6bnVsbH0sIkR1cmF0aW9uU3R5bGUiOnsiJGlkIjoiODgiLCJGb250U2V0dGluZ3MiOnsiJGlkIjoiODkiLCJGb250U2l6ZSI6MTAsIkZvbnROYW1lIjoiQ2FsaWJyaSIsIklzQm9sZCI6ZmFsc2UsIklzSXRhbGljIjpmYWxzZSwiSXNVbmRlcmxpbmVkIjpmYWxzZSwiUGFyZW50U3R5bGUiOm51bGx9LCJBdXRvU2l6ZSI6MCwiRm9yZWdyb3VuZCI6eyIkaWQiOiI5MCIsIkNvbG9yIjp7IiRpZCI6IjkxIiwiQSI6MjU1LCJSIjoxOTIsIkciOjgwLCJCIjo3N319LCJNYXhXaWR0aCI6MjAwLjAsIk1heEhlaWdodCI6IkluZmluaXR5IiwiU21hcnRGb3JlZ3JvdW5kSXNBY3RpdmUiOmZhbHNlLCJIb3Jpem9udGFsQWxpZ25tZW50IjowLCJWZXJ0aWNhbEFsaWdubWVudCI6MCwiU21hcnRGb3JlZ3JvdW5kIjpudWxsLCJNYXJnaW4iOnsiJGlkIjoiOTIiLCJUb3AiOjAsIkxlZnQiOjAsIlJpZ2h0IjowLCJCb3R0b20iOjB9LCJQYWRkaW5nIjp7IiRpZCI6IjkzIiwiVG9wIjowLCJMZWZ0IjowLCJSaWdodCI6MCwiQm90dG9tIjowfSwiQmFja2dyb3VuZCI6eyIkaWQiOiI5NCIsIkNvbG9yIjp7IiRyZWYiOiIyMCJ9fSwiSXNWaXNpYmxlIjp0cnVlLCJXaWR0aCI6MC4wLCJIZWlnaHQiOjAuMCwiQm9yZGVyU3R5bGUiOm51bGwsIlBhcmVudFN0eWxlIjpudWxsfSwiSG9yaXpvbnRhbENvbm5lY3RvclN0eWxlIjp7IiRpZCI6Ijk1IiwiTGluZUNvbG9yIjp7IiRpZCI6Ijk2IiwiJHR5cGUiOiJOTFJFLkNvbW1vbi5Eb20uU29saWRDb2xvckJydXNoLCBOTFJFLkNvbW1vbiIsIkNvbG9yIjp7IiRpZCI6Ijk3IiwiQSI6MjU1LCJSIjoyMDQsIkciOjIwNCwiQiI6MjA0fX0sIkxpbmVXZWlnaHQiOjEuMCwiTGluZVR5cGUiOjAsIlBhcmVudFN0eWxlIjpudWxsfSwiVmVydGljYWxDb25uZWN0b3JTdHlsZSI6eyIkaWQiOiI5OCIsIkxpbmVDb2xvciI6eyIkaWQiOiI5OSIsIiR0eXBlIjoiTkxSRS5Db21tb24uRG9tLlNvbGlkQ29sb3JCcnVzaCwgTkxSRS5Db21tb24iLCJDb2xvciI6eyIkaWQiOiIxMDAiLCJBIjoyNTUsIlIiOjIwNCwiRyI6MjA0LCJCIjoyMDR9fSwiTGluZVdlaWdodCI6MC4wLCJMaW5lVHlwZSI6MCwiUGFyZW50U3R5bGUiOm51bGx9LCJNYXJnaW4iOm51bGwsIlN0YXJ0RGF0ZVBvc2l0aW9uIjo0LCJFbmREYXRlUG9zaXRpb24iOjQsIlRpdGxlUG9zaXRpb24iOjUsIkR1cmF0aW9uUG9zaXRpb24iOjYsIlBlcmNlbnRhZ2VDb21wbGV0ZWRQb3NpdGlvbiI6NiwiU3BhY2luZyI6NSwiSXNCZWxvd1RpbWViYW5kIjpmYWxzZSwiUGVyY2VudGFnZUNvbXBsZXRlU2hhcGVPcGFjaXR5IjozNSwiU2hhcGVTdHlsZSI6eyIkaWQiOiIxMDEiLCJNYXJnaW4iOnsiJGlkIjoiMTAyIiwiVG9wIjowLCJMZWZ0Ijo0LCJSaWdodCI6NCwiQm90dG9tIjowfSwiUGFkZGluZyI6eyIkaWQiOiIxMDMiLCJUb3AiOjAsIkxlZnQiOjAsIlJpZ2h0IjowLCJCb3R0b20iOjB9LCJCYWNrZ3JvdW5kIjpudWxsLCJJc1Zpc2libGUiOnRydWUsIldpZHRoIjowLjAsIkhlaWdodCI6MTYuMCwiQm9yZGVyU3R5bGUiOnsiJGlkIjoiMTA0IiwiTGluZUNvbG9yIjp7IiRpZCI6IjEwNSIsIiR0eXBlIjoiTkxSRS5Db21tb24uRG9tLlNvbGlkQ29sb3JCcnVzaCwgTkxSRS5Db21tb24iLCJDb2xvciI6eyIkaWQiOiIxMDYiLCJBIjoyNTUsIlIiOjI1NSwiRyI6MCwiQiI6MH19LCJMaW5lV2VpZ2h0IjowLjAsIkxpbmVUeXBlIjowLCJQYXJlbnRTdHlsZSI6bnVsbH0sIlBhcmVudFN0eWxlIjpudWxsfSwiVGl0bGVTdHlsZSI6eyIkaWQiOiIxMDciLCJGb250U2V0dGluZ3MiOnsiJGlkIjoiMTA4IiwiRm9udFNpemUiOjExLCJGb250TmFtZSI6IkNhbGlicmkiLCJJc0JvbGQiOnRydWUsIklzSXRhbGljIjpmYWxzZSwiSXNVbmRlcmxpbmVkIjpmYWxzZSwiUGFyZW50U3R5bGUiOm51bGx9LCJBdXRvU2l6ZSI6MCwiRm9yZWdyb3VuZCI6eyIkaWQiOiIxMDkiLCJDb2xvciI6eyIkaWQiOiIxMTAiLCJBIjoyNTUsIlIiOjAsIkciOjAsIkIiOjB9fSwiTWF4V2lkdGgiOjk2MC4wLCJNYXhIZWlnaHQiOiJJbmZpbml0eSIsIlNtYXJ0Rm9yZWdyb3VuZElzQWN0aXZlIjpmYWxzZSwiSG9yaXpvbnRhbEFsaWdubWVudCI6MCwiVmVydGljYWxBbGlnbm1lbnQiOjAsIlNtYXJ0Rm9yZWdyb3VuZCI6bnVsbCwiTWFyZ2luIjp7IiRpZCI6IjExMSIsIlRvcCI6MCwiTGVmdCI6MCwiUmlnaHQiOjAsIkJvdHRvbSI6MH0sIlBhZGRpbmciOnsiJGlkIjoiMTEyIiwiVG9wIjowLCJMZWZ0IjowLCJSaWdodCI6MCwiQm90dG9tIjowfSwiQmFja2dyb3VuZCI6eyIkaWQiOiIxMTMiLCJDb2xvciI6eyIkcmVmIjoiMjAifX0sIklzVmlzaWJsZSI6dHJ1ZSwiV2lkdGgiOjAuMCwiSGVpZ2h0IjowLjAsIkJvcmRlclN0eWxlIjpudWxsLCJQYXJlbnRTdHlsZSI6bnVsbH0sIkRhdGVTdHlsZSI6eyIkaWQiOiIxMTQiLCJGb250U2V0dGluZ3MiOnsiJGlkIjoiMTE1IiwiRm9udFNpemUiOjEwLCJGb250TmFtZSI6IkNhbGlicmkiLCJJc0JvbGQiOmZhbHNlLCJJc0l0YWxpYyI6ZmFsc2UsIklzVW5kZXJsaW5lZCI6ZmFsc2UsIlBhcmVudFN0eWxlIjpudWxsfSwiQXV0b1NpemUiOjAsIkZvcmVncm91bmQiOnsiJGlkIjoiMTE2IiwiQ29sb3IiOnsiJGlkIjoiMTE3IiwiQSI6MjU1LCJSIjozMSwiRyI6NzMsIkIiOjEyNn19LCJNYXhXaWR0aCI6MjAwLjAsIk1heEhlaWdodCI6IkluZmluaXR5IiwiU21hcnRGb3JlZ3JvdW5kSXNBY3RpdmUiOmZhbHNlLCJIb3Jpem9udGFsQWxpZ25tZW50IjowLCJWZXJ0aWNhbEFsaWdubWVudCI6MCwiU21hcnRGb3JlZ3JvdW5kIjpudWxsLCJNYXJnaW4iOnsiJGlkIjoiMTE4IiwiVG9wIjowLCJMZWZ0IjowLCJSaWdodCI6MCwiQm90dG9tIjowfSwiUGFkZGluZyI6eyIkaWQiOiIxMTkiLCJUb3AiOjAsIkxlZnQiOjAsIlJpZ2h0IjowLCJCb3R0b20iOjB9LCJCYWNrZ3JvdW5kIjp7IiRpZCI6IjEyMCIsIkNvbG9yIjp7IiRyZWYiOiIyMCJ9fSwiSXNWaXNpYmxlIjp0cnVlLCJXaWR0aCI6MC4wLCJIZWlnaHQiOjAuMCwiQm9yZGVyU3R5bGUiOm51bGwsIlBhcmVudFN0eWxlIjpudWxsfSwiRGF0ZUZvcm1hdCI6eyIkaWQiOiIxMjEiLCJGb3JtYXRTdHJpbmciOiJNL2QveXl5eSIsIlNlcGFyYXRvciI6Ii8iLCJVc2VJbnRlcm5hdGlvbmFsRGF0ZUZvcm1hdCI6ZmFsc2V9LCJJc1Zpc2libGUiOnRydWUsIlBhcmVudFN0eWxlIjpudWxsfSwiU2hvd0VsYXBzZWRUaW1lR3JhZGllbnRTdHlsZSI6ZmFsc2V9LCJTY2FsZSI6eyIkaWQiOiIxMjIiLCJTdGFydERhdGUiOiIyMDE2LTAzLTA3VDAwOjAwOjAwWiIsIkVuZERhdGUiOiIyMDE2LTA0LTIxVDIzOjU5OjU5Ljk5OVoiLCJGb3JtYXQiOiJNTS9kZCIsIlR5cGUiOjAsIkF1dG9EYXRlUmFuZ2UiOmZhbHNlLCJXb3JraW5nRGF5cyI6MzEsIlRvZGF5TWFya2VyVGV4dCI6IlRvZGF5IiwiQXV0b1NjYWxlVHlwZSI6ZmFsc2V9LCJNaWxlc3RvbmVzIjpbeyIkaWQiOiIxMjMiLCJEYXRlIjoiMjAxNi0wMy0xOFQyMzo1OTo1OS45OTlaIiwiU3R5bGUiOnsiJGlkIjoiMTI0IiwiU2hhcGUiOjIsIkNvbm5lY3Rvck1hcmdpbiI6eyIkcmVmIjoiNTQifSwiQ29ubmVjdG9yU3R5bGUiOnsiJGlkIjoiMTI1IiwiTGluZUNvbG9yIjp7IiRpZCI6IjEyNiIsIiR0eXBlIjoiTkxSRS5Db21tb24uRG9tLlNvbGlkQ29sb3JCcnVzaCwgTkxSRS5Db21tb24iLCJDb2xvciI6eyIkaWQiOiIxMjciLCJBIjo4OSwiUiI6NjgsIkciOjg0LCJCIjoxMDZ9fSwiTGluZVdlaWdodCI6MS4wLCJMaW5lVHlwZSI6MCwiUGFyZW50U3R5bGUiOnsiJHJlZiI6IjU1In19LCJJc0JlbG93VGltZWJhbmQiOmZhbHNlLCJIaWRlRGF0ZSI6ZmFsc2UsIlNoYXBlU2l6ZSI6MSwiU3BhY2luZyI6MS4wLCJQYWRkaW5nIjp7IiRyZWYiOiI1OCJ9LCJTaGFwZVN0eWxlIjp7IiRpZCI6IjEyOCIsIk1hcmdpbiI6eyIkcmVmIjoiNjAifSwiUGFkZGluZyI6eyIkcmVmIjoiNjEifSwiQmFja2dyb3VuZCI6eyIkaWQiOiIxMjkiLCJDb2xvciI6eyIkaWQiOiIxMzAiLCJBIjoyNTUsIlIiOjY4LCJHIjo4NCwiQiI6MTA2fX0sIklzVmlzaWJsZSI6dHJ1ZSwiV2lkdGgiOjE4LjAsIkhlaWdodCI6MjAuMCwiQm9yZGVyU3R5bGUiOnsiJGlkIjoiMTMxIiwiTGluZUNvbG9yIjp7IiRyZWYiOiI2MyJ9LCJMaW5lV2VpZ2h0IjowLjAsIkxpbmVUeXBlIjowLCJQYXJlbnRTdHlsZSI6eyIkcmVmIjoiNjIifX0sIlBhcmVudFN0eWxlIjp7IiRyZWYiOiI1OSJ9fSwiVGl0bGVTdHlsZSI6eyIkaWQiOiIxMzIiLCJGb250U2V0dGluZ3MiOnsiJGlkIjoiMTMzIiwiRm9udFNpemUiOjExLCJGb250TmFtZSI6IkNhbGlicmkiLCJJc0JvbGQiOnRydWUsIklzSXRhbGljIjpmYWxzZSwiSXNVbmRlcmxpbmVkIjpmYWxzZSwiUGFyZW50U3R5bGUiOnsiJHJlZiI6IjY2In19LCJBdXRvU2l6ZSI6MCwiRm9yZWdyb3VuZCI6eyIkcmVmIjoiNjcifSwiTWF4V2lkdGgiOjIwMC4w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MzQiLCJMaW5lQ29sb3IiOm51bGwsIkxpbmVXZWlnaHQiOjAuMCwiTGluZVR5cGUiOjAsIlBhcmVudFN0eWxlIjpudWxsfSwiUGFyZW50U3R5bGUiOnsiJHJlZiI6IjY1In19LCJEYXRlU3R5bGUiOnsiJGlkIjoiMTM1IiwiRm9udFNldHRpbmdzIjp7IiRpZCI6IjEzN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zNyIsIkxpbmVDb2xvciI6bnVsbCwiTGluZVdlaWdodCI6MC4wLCJMaW5lVHlwZSI6MCwiUGFyZW50U3R5bGUiOm51bGx9LCJQYXJlbnRTdHlsZSI6eyIkcmVmIjoiNzIifX0sIkRhdGVGb3JtYXQiOnsiJHJlZiI6Ijc5In0sIklzVmlzaWJsZSI6dHJ1ZSwiUGFyZW50U3R5bGUiOnsiJHJlZiI6IjUzIn19LCJQb3NpdGlvbiI6eyJSYXRpbyI6MC4wLCJJc0N1c3RvbSI6ZmFsc2V9LCJJZCI6IjhjYzFiYTYyLWJjOTItNDc5My05OWYzLTk5ZjFkYWFjOGQwNyIsIkltcG9ydElkIjpudWxsLCJUaXRsZSI6IlByZXNlbnRhdGlvbiBJSSAoRGF0ZSBUQkEpIiwiTm90ZSI6bnVsbCwiSHlwZXJsaW5rIjpudWxsLCJJc0NoYW5nZWQiOmZhbHNlLCJJc05ldyI6ZmFsc2V9LHsiJGlkIjoiMTM4IiwiRGF0ZSI6IjIwMTYtMDMtMjJUMjM6NTk6NTkuOTk5WiIsIlN0eWxlIjp7IiRpZCI6IjEzOSIsIlNoYXBlIjoyLCJDb25uZWN0b3JNYXJnaW4iOnsiJHJlZiI6IjU0In0sIkNvbm5lY3RvclN0eWxlIjp7IiRpZCI6IjE0MCIsIkxpbmVDb2xvciI6eyIkaWQiOiIxNDEiLCIkdHlwZSI6Ik5MUkUuQ29tbW9uLkRvbS5Tb2xpZENvbG9yQnJ1c2gsIE5MUkUuQ29tbW9uIiwiQ29sb3IiOnsiJGlkIjoiMTQyIiwiQSI6MTI3LCJSIjoyMzQsIkciOjIyLCJCIjozMH19LCJMaW5lV2VpZ2h0IjoxLjAsIkxpbmVUeXBlIjowLCJQYXJlbnRTdHlsZSI6eyIkcmVmIjoiNTUifX0sIklzQmVsb3dUaW1lYmFuZCI6dHJ1ZSwiSGlkZURhdGUiOmZhbHNlLCJTaGFwZVNpemUiOjEsIlNwYWNpbmciOjEuMCwiUGFkZGluZyI6eyIkcmVmIjoiNTgifSwiU2hhcGVTdHlsZSI6eyIkaWQiOiIxNDMiLCJNYXJnaW4iOnsiJHJlZiI6IjYwIn0sIlBhZGRpbmciOnsiJHJlZiI6IjYxIn0sIkJhY2tncm91bmQiOnsiJGlkIjoiMTQ0IiwiQ29sb3IiOnsiJGlkIjoiMTQ1IiwiQSI6MjU1LCJSIjoyMzQsIkciOjIyLCJCIjozMH19LCJJc1Zpc2libGUiOnRydWUsIldpZHRoIjoxOC4wLCJIZWlnaHQiOjIwLjAsIkJvcmRlclN0eWxlIjp7IiRpZCI6IjE0NiIsIkxpbmVDb2xvciI6eyIkcmVmIjoiNjMifSwiTGluZVdlaWdodCI6MC4wLCJMaW5lVHlwZSI6MCwiUGFyZW50U3R5bGUiOnsiJHJlZiI6IjYyIn19LCJQYXJlbnRTdHlsZSI6eyIkcmVmIjoiNTkifX0sIlRpdGxlU3R5bGUiOnsiJGlkIjoiMTQ3IiwiRm9udFNldHRpbmdzIjp7IiRpZCI6IjE0OCIsIkZvbnRTaXplIjoxMSwiRm9udE5hbWUiOiJDYWxpYnJpIiwiSXNCb2xkIjp0cnVlLCJJc0l0YWxpYyI6ZmFsc2UsIklzVW5kZXJsaW5lZCI6ZmFsc2UsIlBhcmVudFN0eWxlIjp7IiRyZWYiOiI2NiJ9fSwiQXV0b1NpemUiOjAsIkZvcmVncm91bmQiOnsiJHJlZiI6IjY3In0sIk1heFdpZHRoIjoyMDA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Q5IiwiTGluZUNvbG9yIjpudWxsLCJMaW5lV2VpZ2h0IjowLjAsIkxpbmVUeXBlIjowLCJQYXJlbnRTdHlsZSI6bnVsbH0sIlBhcmVudFN0eWxlIjp7IiRyZWYiOiI2NSJ9fSwiRGF0ZVN0eWxlIjp7IiRpZCI6IjE1MCIsIkZvbnRTZXR0aW5ncyI6eyIkaWQiOiIxNTE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NTIiLCJMaW5lQ29sb3IiOm51bGwsIkxpbmVXZWlnaHQiOjAuMCwiTGluZVR5cGUiOjAsIlBhcmVudFN0eWxlIjpudWxsfSwiUGFyZW50U3R5bGUiOnsiJHJlZiI6IjcyIn19LCJEYXRlRm9ybWF0Ijp7IiRyZWYiOiI3OSJ9LCJJc1Zpc2libGUiOnRydWUsIlBhcmVudFN0eWxlIjp7IiRyZWYiOiI1MyJ9fSwiUG9zaXRpb24iOnsiUmF0aW8iOjAuMCwiSXNDdXN0b20iOmZhbHNlfSwiSWQiOiI0ZjIxOGI4My1hZWI1LTRhMzUtOWI1ZC02ZGY0NzlkNGExNGUiLCJJbXBvcnRJZCI6bnVsbCwiVGl0bGUiOiJHZW4gSUkgUHJvdG90eXBlIENvbXBsZXRlIiwiTm90ZSI6bnVsbCwiSHlwZXJsaW5rIjpudWxsLCJJc0NoYW5nZWQiOmZhbHNlLCJJc05ldyI6ZmFsc2V9LHsiJGlkIjoiMTUzIiwiRGF0ZSI6IjIwMTYtMDQtMDFUMjM6NTk6NTkuOTk5WiIsIlN0eWxlIjp7IiRpZCI6IjE1NCIsIlNoYXBlIjoyLCJDb25uZWN0b3JNYXJnaW4iOnsiJHJlZiI6IjU0In0sIkNvbm5lY3RvclN0eWxlIjp7IiRpZCI6IjE1NSIsIkxpbmVDb2xvciI6eyIkaWQiOiIxNTYiLCIkdHlwZSI6Ik5MUkUuQ29tbW9uLkRvbS5Tb2xpZENvbG9yQnJ1c2gsIE5MUkUuQ29tbW9uIiwiQ29sb3IiOnsiJGlkIjoiMTU3IiwiQSI6MTI3LCJSIjo5MSwiRyI6MTU1LCJCIjoyMTN9fSwiTGluZVdlaWdodCI6MS4wLCJMaW5lVHlwZSI6MCwiUGFyZW50U3R5bGUiOnsiJHJlZiI6IjU1In19LCJJc0JlbG93VGltZWJhbmQiOmZhbHNlLCJIaWRlRGF0ZSI6ZmFsc2UsIlNoYXBlU2l6ZSI6MSwiU3BhY2luZyI6MS4wLCJQYWRkaW5nIjp7IiRyZWYiOiI1OCJ9LCJTaGFwZVN0eWxlIjp7IiRpZCI6IjE1OCIsIk1hcmdpbiI6eyIkcmVmIjoiNjAifSwiUGFkZGluZyI6eyIkcmVmIjoiNjEifSwiQmFja2dyb3VuZCI6eyIkaWQiOiIxNTkiLCJDb2xvciI6eyIkaWQiOiIxNjAiLCJBIjoyNTUsIlIiOjkxLCJHIjoxNTUsIkIiOjIxM319LCJJc1Zpc2libGUiOnRydWUsIldpZHRoIjoxOC4wLCJIZWlnaHQiOjIwLjAsIkJvcmRlclN0eWxlIjp7IiRpZCI6IjE2MSIsIkxpbmVDb2xvciI6eyIkcmVmIjoiNjMifSwiTGluZVdlaWdodCI6MC4wLCJMaW5lVHlwZSI6MCwiUGFyZW50U3R5bGUiOnsiJHJlZiI6IjYyIn19LCJQYXJlbnRTdHlsZSI6eyIkcmVmIjoiNTkifX0sIlRpdGxlU3R5bGUiOnsiJGlkIjoiMTYyIiwiRm9udFNldHRpbmdzIjp7IiRpZCI6IjE2MyIsIkZvbnRTaXplIjoxMSwiRm9udE5hbWUiOiJDYWxpYnJpIiwiSXNCb2xkIjp0cnVlLCJJc0l0YWxpYyI6ZmFsc2UsIklzVW5kZXJsaW5lZCI6ZmFsc2UsIlBhcmVudFN0eWxlIjp7IiRyZWYiOiI2NiJ9fSwiQXV0b1NpemUiOjAsIkZvcmVncm91bmQiOnsiJHJlZiI6IjY3In0sIk1heFdpZHRoIjoyMDA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Y0IiwiTGluZUNvbG9yIjpudWxsLCJMaW5lV2VpZ2h0IjowLjAsIkxpbmVUeXBlIjowLCJQYXJlbnRTdHlsZSI6bnVsbH0sIlBhcmVudFN0eWxlIjp7IiRyZWYiOiI2NSJ9fSwiRGF0ZVN0eWxlIjp7IiRpZCI6IjE2NSIsIkZvbnRTZXR0aW5ncyI6eyIkaWQiOiIxNjY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NjciLCJMaW5lQ29sb3IiOm51bGwsIkxpbmVXZWlnaHQiOjAuMCwiTGluZVR5cGUiOjAsIlBhcmVudFN0eWxlIjpudWxsfSwiUGFyZW50U3R5bGUiOnsiJHJlZiI6IjcyIn19LCJEYXRlRm9ybWF0Ijp7IiRyZWYiOiI3OSJ9LCJJc1Zpc2libGUiOnRydWUsIlBhcmVudFN0eWxlIjp7IiRyZWYiOiI1MyJ9fSwiUG9zaXRpb24iOnsiUmF0aW8iOjAuMCwiSXNDdXN0b20iOmZhbHNlfSwiSWQiOiI0ZDQ5ZGYwZS0zMDYxLTQ0OWEtOWI0YS1kNzlmZGUxMWY2N2EiLCJJbXBvcnRJZCI6bnVsbCwiVGl0bGUiOiJPcGVyYXRpb24gTWFudWFsICYgRGVzaWduIFJlcG9ydCIsIk5vdGUiOm51bGwsIkh5cGVybGluayI6bnVsbCwiSXNDaGFuZ2VkIjpmYWxzZSwiSXNOZXciOmZhbHNlfSx7IiRpZCI6IjE2OCIsIkRhdGUiOiIyMDE2LTA0LTA0VDIzOjU5OjU5Ljk5OVoiLCJTdHlsZSI6eyIkaWQiOiIxNjkiLCJTaGFwZSI6MiwiQ29ubmVjdG9yTWFyZ2luIjp7IiRyZWYiOiI1NCJ9LCJDb25uZWN0b3JTdHlsZSI6eyIkaWQiOiIxNzAiLCJMaW5lQ29sb3IiOnsiJGlkIjoiMTcxIiwiJHR5cGUiOiJOTFJFLkNvbW1vbi5Eb20uU29saWRDb2xvckJydXNoLCBOTFJFLkNvbW1vbiIsIkNvbG9yIjp7IiRpZCI6IjE3MiIsIkEiOjEyNywiUiI6MjM0LCJHIjoyMiwiQiI6MzB9fSwiTGluZVdlaWdodCI6MS4wLCJMaW5lVHlwZSI6MCwiUGFyZW50U3R5bGUiOnsiJHJlZiI6IjU1In19LCJJc0JlbG93VGltZWJhbmQiOnRydWUsIkhpZGVEYXRlIjpmYWxzZSwiU2hhcGVTaXplIjoxLCJTcGFjaW5nIjoxLjAsIlBhZGRpbmciOnsiJHJlZiI6IjU4In0sIlNoYXBlU3R5bGUiOnsiJGlkIjoiMTczIiwiTWFyZ2luIjp7IiRyZWYiOiI2MCJ9LCJQYWRkaW5nIjp7IiRyZWYiOiI2MSJ9LCJCYWNrZ3JvdW5kIjp7IiRpZCI6IjE3NCIsIkNvbG9yIjp7IiRpZCI6IjE3NSIsIkEiOjI1NSwiUiI6MjM0LCJHIjoyMiwiQiI6MzB9fSwiSXNWaXNpYmxlIjp0cnVlLCJXaWR0aCI6MTguMCwiSGVpZ2h0IjoyMC4wLCJCb3JkZXJTdHlsZSI6eyIkaWQiOiIxNzYiLCJMaW5lQ29sb3IiOnsiJHJlZiI6IjYzIn0sIkxpbmVXZWlnaHQiOjAuMCwiTGluZVR5cGUiOjAsIlBhcmVudFN0eWxlIjp7IiRyZWYiOiI2MiJ9fSwiUGFyZW50U3R5bGUiOnsiJHJlZiI6IjU5In19LCJUaXRsZVN0eWxlIjp7IiRpZCI6IjE3NyIsIkZvbnRTZXR0aW5ncyI6eyIkaWQiOiIxNzgiLCJGb250U2l6ZSI6MTEsIkZvbnROYW1lIjoiQ2FsaWJyaSIsIklzQm9sZCI6dHJ1ZSwiSXNJdGFsaWMiOmZhbHNlLCJJc1VuZGVybGluZWQiOmZhbHNlLCJQYXJlbnRTdHlsZSI6eyIkcmVmIjoiNjYifX0sIkF1dG9TaXplIjowLCJGb3JlZ3JvdW5kIjp7IiRyZWYiOiI2NyJ9LCJNYXhXaWR0aCI6MjAwLjAsIk1heEhlaWdodCI6IkluZmluaXR5IiwiU21hcnRGb3JlZ3JvdW5kSXNBY3RpdmUiOmZhbHNlLCJIb3Jpem9udGFsQWxpZ25tZW50IjowLCJWZXJ0aWNhbEFsaWdubWVudCI6MCwiU21hcnRGb3JlZ3JvdW5kIjpudWxsLCJNYXJnaW4iOnsiJHJlZiI6IjY5In0sIlBhZGRpbmciOnsiJHJlZiI6IjcwIn0sIkJhY2tncm91bmQiOnsiJHJlZiI6IjcxIn0sIklzVmlzaWJsZSI6dHJ1ZSwiV2lkdGgiOjAuMCwiSGVpZ2h0IjowLjAsIkJvcmRlclN0eWxlIjp7IiRpZCI6IjE3OSIsIkxpbmVDb2xvciI6bnVsbCwiTGluZVdlaWdodCI6MC4wLCJMaW5lVHlwZSI6MCwiUGFyZW50U3R5bGUiOm51bGx9LCJQYXJlbnRTdHlsZSI6eyIkcmVmIjoiNjUifX0sIkRhdGVTdHlsZSI6eyIkaWQiOiIxODAiLCJGb250U2V0dGluZ3MiOnsiJGlkIjoiMTgxIiwiRm9udFNpemUiOjEwLCJGb250TmFtZSI6IkNhbGlicmkiLCJJc0JvbGQiOmZhbHNlLCJJc0l0YWxpYyI6ZmFsc2UsIklzVW5kZXJsaW5lZCI6ZmFsc2UsIlBhcmVudFN0eWxlIjp7IiRyZWYiOiI3MyJ9fSwiQXV0b1NpemUiOjAsIkZvcmVncm91bmQiOnsiJHJlZiI6Ijc0In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TgyIiwiTGluZUNvbG9yIjpudWxsLCJMaW5lV2VpZ2h0IjowLjAsIkxpbmVUeXBlIjowLCJQYXJlbnRTdHlsZSI6bnVsbH0sIlBhcmVudFN0eWxlIjp7IiRyZWYiOiI3MiJ9fSwiRGF0ZUZvcm1hdCI6eyIkcmVmIjoiNzkifSwiSXNWaXNpYmxlIjp0cnVlLCJQYXJlbnRTdHlsZSI6eyIkcmVmIjoiNTMifX0sIlBvc2l0aW9uIjp7IlJhdGlvIjowLjAsIklzQ3VzdG9tIjpmYWxzZX0sIklkIjoiZWVmYjIwYWItNjFkZi00NTg4LTlkMDktNmRjMGU5MDIxN2Y3IiwiSW1wb3J0SWQiOm51bGwsIlRpdGxlIjoiR2VuIElJIFByb3RvdHlwZSBWZXJpZmllZCIsIk5vdGUiOm51bGwsIkh5cGVybGluayI6bnVsbCwiSXNDaGFuZ2VkIjpmYWxzZSwiSXNOZXciOmZhbHNlfSx7IiRpZCI6IjE4MyIsIkRhdGUiOiIyMDE2LTA0LTA4VDIzOjU5OjU5Ljk5OVoiLCJTdHlsZSI6eyIkaWQiOiIxODQiLCJTaGFwZSI6MiwiQ29ubmVjdG9yTWFyZ2luIjp7IiRyZWYiOiI1NCJ9LCJDb25uZWN0b3JTdHlsZSI6eyIkaWQiOiIxODUiLCJMaW5lQ29sb3IiOnsiJGlkIjoiMTg2IiwiJHR5cGUiOiJOTFJFLkNvbW1vbi5Eb20uU29saWRDb2xvckJydXNoLCBOTFJFLkNvbW1vbiIsIkNvbG9yIjp7IiRpZCI6IjE4NyIsIkEiOjg5LCJSIjoxMTIsIkciOjE3MywiQiI6NzF9fSwiTGluZVdlaWdodCI6MS4wLCJMaW5lVHlwZSI6MCwiUGFyZW50U3R5bGUiOnsiJHJlZiI6IjU1In19LCJJc0JlbG93VGltZWJhbmQiOmZhbHNlLCJIaWRlRGF0ZSI6ZmFsc2UsIlNoYXBlU2l6ZSI6MSwiU3BhY2luZyI6MS4wLCJQYWRkaW5nIjp7IiRyZWYiOiI1OCJ9LCJTaGFwZVN0eWxlIjp7IiRpZCI6IjE4OCIsIk1hcmdpbiI6eyIkcmVmIjoiNjAifSwiUGFkZGluZyI6eyIkcmVmIjoiNjEifSwiQmFja2dyb3VuZCI6eyIkaWQiOiIxODkiLCJDb2xvciI6eyIkaWQiOiIxOTAiLCJBIjoyNTUsIlIiOjExMiwiRyI6MTczLCJCIjo3MX19LCJJc1Zpc2libGUiOnRydWUsIldpZHRoIjoxOC4wLCJIZWlnaHQiOjIwLjAsIkJvcmRlclN0eWxlIjp7IiRpZCI6IjE5MSIsIkxpbmVDb2xvciI6eyIkcmVmIjoiNjMifSwiTGluZVdlaWdodCI6MC4wLCJMaW5lVHlwZSI6MCwiUGFyZW50U3R5bGUiOnsiJHJlZiI6IjYyIn19LCJQYXJlbnRTdHlsZSI6eyIkcmVmIjoiNTkifX0sIlRpdGxlU3R5bGUiOnsiJGlkIjoiMTkyIiwiRm9udFNldHRpbmdzIjp7IiRpZCI6IjE5MyIsIkZvbnRTaXplIjoxMSwiRm9udE5hbWUiOiJDYWxpYnJpIiwiSXNCb2xkIjp0cnVlLCJJc0l0YWxpYyI6ZmFsc2UsIklzVW5kZXJsaW5lZCI6ZmFsc2UsIlBhcmVudFN0eWxlIjp7IiRyZWYiOiI2NiJ9fSwiQXV0b1NpemUiOjAsIkZvcmVncm91bmQiOnsiJHJlZiI6IjY3In0sIk1heFdpZHRoIjoyMDA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k0IiwiTGluZUNvbG9yIjpudWxsLCJMaW5lV2VpZ2h0IjowLjAsIkxpbmVUeXBlIjowLCJQYXJlbnRTdHlsZSI6bnVsbH0sIlBhcmVudFN0eWxlIjp7IiRyZWYiOiI2NSJ9fSwiRGF0ZVN0eWxlIjp7IiRpZCI6IjE5NSIsIkZvbnRTZXR0aW5ncyI6eyIkaWQiOiIxOTY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OTciLCJMaW5lQ29sb3IiOm51bGwsIkxpbmVXZWlnaHQiOjAuMCwiTGluZVR5cGUiOjAsIlBhcmVudFN0eWxlIjpudWxsfSwiUGFyZW50U3R5bGUiOnsiJHJlZiI6IjcyIn19LCJEYXRlRm9ybWF0Ijp7IiRyZWYiOiI3OSJ9LCJJc1Zpc2libGUiOnRydWUsIlBhcmVudFN0eWxlIjp7IiRyZWYiOiI1MyJ9fSwiUG9zaXRpb24iOnsiUmF0aW8iOjAuMCwiSXNDdXN0b20iOmZhbHNlfSwiSWQiOiIwNTFhMzJlNC1mZjBlLTQ3MjItOTM4MC02NjlkZTY0ZmU1YWIiLCJJbXBvcnRJZCI6bnVsbCwiVGl0bGUiOiJGaW5hbCBSZXBvcnQsIEZpbmFsIFdlYnBhZ2UsIE5vdGVib29rcyIsIk5vdGUiOm51bGwsIkh5cGVybGluayI6bnVsbCwiSXNDaGFuZ2VkIjpmYWxzZSwiSXNOZXciOmZhbHNlfSx7IiRpZCI6IjE5OCIsIkRhdGUiOiIyMDE2LTA0LTE0VDIzOjU5OjU5Ljk5OVoiLCJTdHlsZSI6eyIkaWQiOiIxOTkiLCJTaGFwZSI6MiwiQ29ubmVjdG9yTWFyZ2luIjp7IiRyZWYiOiI1NCJ9LCJDb25uZWN0b3JTdHlsZSI6eyIkaWQiOiIyMDAiLCJMaW5lQ29sb3IiOnsiJGlkIjoiMjAxIiwiJHR5cGUiOiJOTFJFLkNvbW1vbi5Eb20uU29saWRDb2xvckJydXNoLCBOTFJFLkNvbW1vbiIsIkNvbG9yIjp7IiRpZCI6IjIwMiIsIkEiOjg5LCJSIjoxMTIsIkciOjE3MywiQiI6NzF9fSwiTGluZVdlaWdodCI6MS4wLCJMaW5lVHlwZSI6MCwiUGFyZW50U3R5bGUiOnsiJHJlZiI6IjU1In19LCJJc0JlbG93VGltZWJhbmQiOmZhbHNlLCJIaWRlRGF0ZSI6ZmFsc2UsIlNoYXBlU2l6ZSI6MSwiU3BhY2luZyI6MS4wLCJQYWRkaW5nIjp7IiRyZWYiOiI1OCJ9LCJTaGFwZVN0eWxlIjp7IiRpZCI6IjIwMyIsIk1hcmdpbiI6eyIkcmVmIjoiNjAifSwiUGFkZGluZyI6eyIkcmVmIjoiNjEifSwiQmFja2dyb3VuZCI6eyIkaWQiOiIyMDQiLCJDb2xvciI6eyIkaWQiOiIyMDUiLCJBIjoyNTUsIlIiOjI1NSwiRyI6MTkyLCJCIjowfX0sIklzVmlzaWJsZSI6dHJ1ZSwiV2lkdGgiOjE4LjAsIkhlaWdodCI6MjAuMCwiQm9yZGVyU3R5bGUiOnsiJGlkIjoiMjA2IiwiTGluZUNvbG9yIjp7IiRyZWYiOiI2MyJ9LCJMaW5lV2VpZ2h0IjowLjAsIkxpbmVUeXBlIjowLCJQYXJlbnRTdHlsZSI6eyIkcmVmIjoiNjIifX0sIlBhcmVudFN0eWxlIjp7IiRyZWYiOiI1OSJ9fSwiVGl0bGVTdHlsZSI6eyIkaWQiOiIyMDciLCJGb250U2V0dGluZ3MiOnsiJGlkIjoiMjA4IiwiRm9udFNpemUiOjExLCJGb250TmFtZSI6IkNhbGlicmkiLCJJc0JvbGQiOnRydWUsIklzSXRhbGljIjpmYWxzZSwiSXNVbmRlcmxpbmVkIjpmYWxzZSwiUGFyZW50U3R5bGUiOnsiJHJlZiI6IjY2In19LCJBdXRvU2l6ZSI6MiwiRm9yZWdyb3VuZCI6eyIkcmVmIjoiNjcifSwiTWF4V2lkdGgiOjY5LjAsIk1heEhlaWdodCI6IkluZmluaXR5IiwiU21hcnRGb3JlZ3JvdW5kSXNBY3RpdmUiOmZhbHNlLCJIb3Jpem9udGFsQWxpZ25tZW50IjowLCJWZXJ0aWNhbEFsaWdubWVudCI6MCwiU21hcnRGb3JlZ3JvdW5kIjpudWxsLCJNYXJnaW4iOnsiJHJlZiI6IjY5In0sIlBhZGRpbmciOnsiJHJlZiI6IjcwIn0sIkJhY2tncm91bmQiOnsiJHJlZiI6IjcxIn0sIklzVmlzaWJsZSI6dHJ1ZSwiV2lkdGgiOjAuMCwiSGVpZ2h0IjowLjAsIkJvcmRlclN0eWxlIjp7IiRpZCI6IjIwOSIsIkxpbmVDb2xvciI6bnVsbCwiTGluZVdlaWdodCI6MC4wLCJMaW5lVHlwZSI6MCwiUGFyZW50U3R5bGUiOm51bGx9LCJQYXJlbnRTdHlsZSI6eyIkcmVmIjoiNjUifX0sIkRhdGVTdHlsZSI6eyIkaWQiOiIyMTAiLCJGb250U2V0dGluZ3MiOnsiJGlkIjoiMjExIiwiRm9udFNpemUiOjEwLCJGb250TmFtZSI6IkNhbGlicmkiLCJJc0JvbGQiOmZhbHNlLCJJc0l0YWxpYyI6ZmFsc2UsIklzVW5kZXJsaW5lZCI6ZmFsc2UsIlBhcmVudFN0eWxlIjp7IiRyZWYiOiI3MyJ9fSwiQXV0b1NpemUiOjAsIkZvcmVncm91bmQiOnsiJHJlZiI6Ijc0In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jEyIiwiTGluZUNvbG9yIjpudWxsLCJMaW5lV2VpZ2h0IjowLjAsIkxpbmVUeXBlIjowLCJQYXJlbnRTdHlsZSI6bnVsbH0sIlBhcmVudFN0eWxlIjp7IiRyZWYiOiI3MiJ9fSwiRGF0ZUZvcm1hdCI6eyIkcmVmIjoiNzkifSwiSXNWaXNpYmxlIjp0cnVlLCJQYXJlbnRTdHlsZSI6eyIkcmVmIjoiNTMifX0sIlBvc2l0aW9uIjp7IlJhdGlvIjowLjAsIklzQ3VzdG9tIjpmYWxzZX0sIklkIjoiOWY4NjBmOGQtNjVlZS00YWFjLTg1MDMtOWYzMGMyZmZjZjMzIiwiSW1wb3J0SWQiOm51bGwsIlRpdGxlIjoiRmluYWwgUHJlc2VudGF0aW9uICYgT3BlbiBIb3VzZSIsIk5vdGUiOm51bGwsIkh5cGVybGluayI6bnVsbCwiSXNDaGFuZ2VkIjpmYWxzZSwiSXNOZXciOmZhbHNlfSx7IiRpZCI6IjIxMyIsIkRhdGUiOiIyMDE2LTAzLTEzVDIzOjU5OjU5Ljk5OVoiLCJTdHlsZSI6eyIkaWQiOiIyMTQiLCJTaGFwZSI6MiwiQ29ubmVjdG9yTWFyZ2luIjp7IiRyZWYiOiI1NCJ9LCJDb25uZWN0b3JTdHlsZSI6eyIkaWQiOiIyMTUiLCJMaW5lQ29sb3IiOnsiJGlkIjoiMjE2IiwiJHR5cGUiOiJOTFJFLkNvbW1vbi5Eb20uU29saWRDb2xvckJydXNoLCBOTFJFLkNvbW1vbiIsIkNvbG9yIjp7IiRpZCI6IjIxNyIsIkEiOjEyNywiUiI6MjM0LCJHIjoyMiwiQiI6MzB9fSwiTGluZVdlaWdodCI6MS4wLCJMaW5lVHlwZSI6MCwiUGFyZW50U3R5bGUiOnsiJHJlZiI6IjU1In19LCJJc0JlbG93VGltZWJhbmQiOnRydWUsIkhpZGVEYXRlIjpmYWxzZSwiU2hhcGVTaXplIjoxLCJTcGFjaW5nIjoxLjAsIlBhZGRpbmciOnsiJHJlZiI6IjU4In0sIlNoYXBlU3R5bGUiOnsiJGlkIjoiMjE4IiwiTWFyZ2luIjp7IiRyZWYiOiI2MCJ9LCJQYWRkaW5nIjp7IiRyZWYiOiI2MSJ9LCJCYWNrZ3JvdW5kIjp7IiRpZCI6IjIxOSIsIkNvbG9yIjp7IiRpZCI6IjIyMCIsIkEiOjI1NSwiUiI6MjM0LCJHIjoyMiwiQiI6MzB9fSwiSXNWaXNpYmxlIjp0cnVlLCJXaWR0aCI6MTguMCwiSGVpZ2h0IjoyMC4wLCJCb3JkZXJTdHlsZSI6eyIkaWQiOiIyMjEiLCJMaW5lQ29sb3IiOnsiJHJlZiI6IjYzIn0sIkxpbmVXZWlnaHQiOjAuMCwiTGluZVR5cGUiOjAsIlBhcmVudFN0eWxlIjp7IiRyZWYiOiI2MiJ9fSwiUGFyZW50U3R5bGUiOnsiJHJlZiI6IjU5In19LCJUaXRsZVN0eWxlIjp7IiRpZCI6IjIyMiIsIkZvbnRTZXR0aW5ncyI6eyIkaWQiOiIyMjMiLCJGb250U2l6ZSI6MTEsIkZvbnROYW1lIjoiQ2FsaWJyaSIsIklzQm9sZCI6dHJ1ZSwiSXNJdGFsaWMiOmZhbHNlLCJJc1VuZGVybGluZWQiOmZhbHNlLCJQYXJlbnRTdHlsZSI6eyIkcmVmIjoiNjYifX0sIkF1dG9TaXplIjowLCJGb3JlZ3JvdW5kIjp7IiRyZWYiOiI2NyJ9LCJNYXhXaWR0aCI6MjAwLjAsIk1heEhlaWdodCI6IkluZmluaXR5IiwiU21hcnRGb3JlZ3JvdW5kSXNBY3RpdmUiOmZhbHNlLCJIb3Jpem9udGFsQWxpZ25tZW50IjowLCJWZXJ0aWNhbEFsaWdubWVudCI6MCwiU21hcnRGb3JlZ3JvdW5kIjpudWxsLCJNYXJnaW4iOnsiJHJlZiI6IjY5In0sIlBhZGRpbmciOnsiJHJlZiI6IjcwIn0sIkJhY2tncm91bmQiOnsiJHJlZiI6IjcxIn0sIklzVmlzaWJsZSI6dHJ1ZSwiV2lkdGgiOjAuMCwiSGVpZ2h0IjowLjAsIkJvcmRlclN0eWxlIjp7IiRpZCI6IjIyNCIsIkxpbmVDb2xvciI6bnVsbCwiTGluZVdlaWdodCI6MC4wLCJMaW5lVHlwZSI6MCwiUGFyZW50U3R5bGUiOm51bGx9LCJQYXJlbnRTdHlsZSI6eyIkcmVmIjoiNjUifX0sIkRhdGVTdHlsZSI6eyIkaWQiOiIyMjUiLCJGb250U2V0dGluZ3MiOnsiJGlkIjoiMjI2IiwiRm9udFNpemUiOjEwLCJGb250TmFtZSI6IkNhbGlicmkiLCJJc0JvbGQiOmZhbHNlLCJJc0l0YWxpYyI6ZmFsc2UsIklzVW5kZXJsaW5lZCI6ZmFsc2UsIlBhcmVudFN0eWxlIjp7IiRyZWYiOiI3MyJ9fSwiQXV0b1NpemUiOjAsIkZvcmVncm91bmQiOnsiJHJlZiI6Ijc0In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jI3IiwiTGluZUNvbG9yIjpudWxsLCJMaW5lV2VpZ2h0IjowLjAsIkxpbmVUeXBlIjowLCJQYXJlbnRTdHlsZSI6bnVsbH0sIlBhcmVudFN0eWxlIjp7IiRyZWYiOiI3MiJ9fSwiRGF0ZUZvcm1hdCI6eyIkcmVmIjoiNzkifSwiSXNWaXNpYmxlIjp0cnVlLCJQYXJlbnRTdHlsZSI6eyIkcmVmIjoiNTMifX0sIlBvc2l0aW9uIjp7IlJhdGlvIjowLjAsIklzQ3VzdG9tIjpmYWxzZX0sIklkIjoiZDFkNzE0ZWItYWRjNC00MGZlLTgyMjEtY2ViM2FiYTQ0YzA5IiwiSW1wb3J0SWQiOm51bGwsIlRpdGxlIjoiU3ByaW5nIFwiQnJlYWtcIiBFbmQiLCJOb3RlIjpudWxsLCJIeXBlcmxpbmsiOm51bGwsIklzQ2hhbmdlZCI6ZmFsc2UsIklzTmV3IjpmYWxzZX1dLCJUYXNrcyI6W3siJGlkIjoiMjI4IiwiR3JvdXBOYW1lIjpudWxsLCJTdGFydERhdGUiOiIyMDE2LTAzLTE0VDAwOjAwOjAwWiIsIkVuZERhdGUiOiIyMDE2LTAzLTE2VDIzOjU5OjU5Ljk5OVoiLCJQZXJjZW50YWdlQ29tcGxldGUiOm51bGwsIlN0eWxlIjp7IiRpZCI6IjIyOSIsIlNoYXBlIjowLCJTaGFwZVRoaWNrbmVzcyI6MSwiRHVyYXRpb25Gb3JtYXQiOjAsIkluY2x1ZGVOb25Xb3JraW5nRGF5c0luRHVyYXRpb24iOnRydWUsIlBlcmNlbnRhZ2VDb21wbGV0ZVN0eWxlIjp7IiRpZCI6IjIzMCIsIkZvbnRTZXR0aW5ncyI6eyIkaWQiOiIyMzE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MzIiLCJMaW5lQ29sb3IiOm51bGwsIkxpbmVXZWlnaHQiOjAuMCwiTGluZVR5cGUiOjAsIlBhcmVudFN0eWxlIjpudWxsfSwiUGFyZW50U3R5bGUiOnsiJHJlZiI6IjgxIn19LCJEdXJhdGlvblN0eWxlIjp7IiRpZCI6IjIzMyIsIkZvbnRTZXR0aW5ncyI6eyIkaWQiOiIyMzQ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MzUiLCJMaW5lQ29sb3IiOm51bGwsIkxpbmVXZWlnaHQiOjAuMCwiTGluZVR5cGUiOjAsIlBhcmVudFN0eWxlIjpudWxsfSwiUGFyZW50U3R5bGUiOnsiJHJlZiI6Ijg4In19LCJIb3Jpem9udGFsQ29ubmVjdG9yU3R5bGUiOnsiJGlkIjoiMjM2IiwiTGluZUNvbG9yIjp7IiRyZWYiOiI5NiJ9LCJMaW5lV2VpZ2h0IjoxLjAsIkxpbmVUeXBlIjowLCJQYXJlbnRTdHlsZSI6eyIkcmVmIjoiOTUifX0sIlZlcnRpY2FsQ29ubmVjdG9yU3R5bGUiOnsiJGlkIjoiMjM3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mZhbHNlLCJQZXJjZW50YWdlQ29tcGxldGVTaGFwZU9wYWNpdHkiOjM1LCJTaGFwZVN0eWxlIjp7IiRpZCI6IjIzOCIsIk1hcmdpbiI6eyIkcmVmIjoiMTAyIn0sIlBhZGRpbmciOnsiJHJlZiI6IjEwMyJ9LCJCYWNrZ3JvdW5kIjp7IiRpZCI6IjIzOSIsIkNvbG9yIjp7IiRpZCI6IjI0MCIsIkEiOjI1NSwiUiI6MiwiRyI6MTc4LCJCIjoyMzh9fSwiSXNWaXNpYmxlIjp0cnVlLCJXaWR0aCI6MC4wLCJIZWlnaHQiOjE2LjAsIkJvcmRlclN0eWxlIjp7IiRpZCI6IjI0MSIsIkxpbmVDb2xvciI6eyIkcmVmIjoiMTA1In0sIkxpbmVXZWlnaHQiOjAuMCwiTGluZVR5cGUiOjAsIlBhcmVudFN0eWxlIjp7IiRyZWYiOiIxMDQifX0sIlBhcmVudFN0eWxlIjp7IiRyZWYiOiIxMDEifX0sIlRpdGxlU3R5bGUiOnsiJGlkIjoiMjQyIiwiRm9udFNldHRpbmdzIjp7IiRpZCI6IjI0My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NDQiLCJMaW5lQ29sb3IiOm51bGwsIkxpbmVXZWlnaHQiOjAuMCwiTGluZVR5cGUiOjAsIlBhcmVudFN0eWxlIjpudWxsfSwiUGFyZW50U3R5bGUiOnsiJHJlZiI6IjEwNyJ9fSwiRGF0ZVN0eWxlIjp7IiRpZCI6IjI0NSIsIkZvbnRTZXR0aW5ncyI6eyIkaWQiOiIyNDY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0NyIsIkxpbmVDb2xvciI6bnVsbCwiTGluZVdlaWdodCI6MC4wLCJMaW5lVHlwZSI6MCwiUGFyZW50U3R5bGUiOm51bGx9LCJQYXJlbnRTdHlsZSI6eyIkcmVmIjoiMTE0In19LCJEYXRlRm9ybWF0Ijp7IiRyZWYiOiIxMjEifSwiSXNWaXNpYmxlIjp0cnVlLCJQYXJlbnRTdHlsZSI6eyIkcmVmIjoiODAifX0sIkluZGV4IjoxLCJJZCI6IjVhMTg0ZDYxLWY1ZTItNDM4ZC1iNjNhLWU1ODAyYWY5YjMwNSIsIkltcG9ydElkIjpudWxsLCJUaXRsZSI6IkNvbXBvbmVudCBIb3VzaW5nIEZhYiAmIEFzc2VtYmx5IiwiTm90ZSI6bnVsbCwiSHlwZXJsaW5rIjpudWxsLCJJc0NoYW5nZWQiOmZhbHNlLCJJc05ldyI6ZmFsc2V9LHsiJGlkIjoiMjQ4IiwiR3JvdXBOYW1lIjpudWxsLCJTdGFydERhdGUiOiIyMDE2LTAzLTE3VDAwOjAwOjAwWiIsIkVuZERhdGUiOiIyMDE2LTAzLTIwVDIzOjU5OjU5Ljk5OVoiLCJQZXJjZW50YWdlQ29tcGxldGUiOm51bGwsIlN0eWxlIjp7IiRpZCI6IjI0OSIsIlNoYXBlIjowLCJTaGFwZVRoaWNrbmVzcyI6MSwiRHVyYXRpb25Gb3JtYXQiOjAsIkluY2x1ZGVOb25Xb3JraW5nRGF5c0luRHVyYXRpb24iOnRydWUsIlBlcmNlbnRhZ2VDb21wbGV0ZVN0eWxlIjp7IiRpZCI6IjI1MCIsIkZvbnRTZXR0aW5ncyI6eyIkaWQiOiIyNTE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NTIiLCJMaW5lQ29sb3IiOm51bGwsIkxpbmVXZWlnaHQiOjAuMCwiTGluZVR5cGUiOjAsIlBhcmVudFN0eWxlIjpudWxsfSwiUGFyZW50U3R5bGUiOnsiJHJlZiI6IjgxIn19LCJEdXJhdGlvblN0eWxlIjp7IiRpZCI6IjI1MyIsIkZvbnRTZXR0aW5ncyI6eyIkaWQiOiIyNTQ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NTUiLCJMaW5lQ29sb3IiOm51bGwsIkxpbmVXZWlnaHQiOjAuMCwiTGluZVR5cGUiOjAsIlBhcmVudFN0eWxlIjpudWxsfSwiUGFyZW50U3R5bGUiOnsiJHJlZiI6Ijg4In19LCJIb3Jpem9udGFsQ29ubmVjdG9yU3R5bGUiOnsiJGlkIjoiMjU2IiwiTGluZUNvbG9yIjp7IiRyZWYiOiI5NiJ9LCJMaW5lV2VpZ2h0IjoxLjAsIkxpbmVUeXBlIjowLCJQYXJlbnRTdHlsZSI6eyIkcmVmIjoiOTUifX0sIlZlcnRpY2FsQ29ubmVjdG9yU3R5bGUiOnsiJGlkIjoiMjU3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mZhbHNlLCJQZXJjZW50YWdlQ29tcGxldGVTaGFwZU9wYWNpdHkiOjM1LCJTaGFwZVN0eWxlIjp7IiRpZCI6IjI1OCIsIk1hcmdpbiI6eyIkcmVmIjoiMTAyIn0sIlBhZGRpbmciOnsiJHJlZiI6IjEwMyJ9LCJCYWNrZ3JvdW5kIjp7IiRpZCI6IjI1OSIsIkNvbG9yIjp7IiRpZCI6IjI2MCIsIkEiOjI1NSwiUiI6MjU1LCJHIjoxOTIsIkIiOjB9fSwiSXNWaXNpYmxlIjp0cnVlLCJXaWR0aCI6MC4wLCJIZWlnaHQiOjE2LjAsIkJvcmRlclN0eWxlIjp7IiRpZCI6IjI2MSIsIkxpbmVDb2xvciI6eyIkcmVmIjoiMTA1In0sIkxpbmVXZWlnaHQiOjAuMCwiTGluZVR5cGUiOjAsIlBhcmVudFN0eWxlIjp7IiRyZWYiOiIxMDQifX0sIlBhcmVudFN0eWxlIjp7IiRyZWYiOiIxMDEifX0sIlRpdGxlU3R5bGUiOnsiJGlkIjoiMjYyIiwiRm9udFNldHRpbmdzIjp7IiRpZCI6IjI2My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NjQiLCJMaW5lQ29sb3IiOm51bGwsIkxpbmVXZWlnaHQiOjAuMCwiTGluZVR5cGUiOjAsIlBhcmVudFN0eWxlIjpudWxsfSwiUGFyZW50U3R5bGUiOnsiJHJlZiI6IjEwNyJ9fSwiRGF0ZVN0eWxlIjp7IiRpZCI6IjI2NSIsIkZvbnRTZXR0aW5ncyI6eyIkaWQiOiIyNjY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2NyIsIkxpbmVDb2xvciI6bnVsbCwiTGluZVdlaWdodCI6MC4wLCJMaW5lVHlwZSI6MCwiUGFyZW50U3R5bGUiOm51bGx9LCJQYXJlbnRTdHlsZSI6eyIkcmVmIjoiMTE0In19LCJEYXRlRm9ybWF0Ijp7IiRyZWYiOiIxMjEifSwiSXNWaXNpYmxlIjp0cnVlLCJQYXJlbnRTdHlsZSI6eyIkcmVmIjoiODAifX0sIkluZGV4IjoyLCJJZCI6IjBjNDNlZjRhLTM4YWItNDZlNS1iYmM1LTc2ZjUyZjNmNjNmYyIsIkltcG9ydElkIjpudWxsLCJUaXRsZSI6IkdlbiBJSSBNaWdyYXRpb24iLCJOb3RlIjpudWxsLCJIeXBlcmxpbmsiOm51bGwsIklzQ2hhbmdlZCI6ZmFsc2UsIklzTmV3IjpmYWxzZX0seyIkaWQiOiIyNjgiLCJHcm91cE5hbWUiOm51bGwsIlN0YXJ0RGF0ZSI6IjIwMTYtMDMtMjFUMDA6MDA6MDBaIiwiRW5kRGF0ZSI6IjIwMTYtMDMtMjFUMjM6NTk6NTkuOTk5WiIsIlBlcmNlbnRhZ2VDb21wbGV0ZSI6bnVsbCwiU3R5bGUiOnsiJGlkIjoiMjY5IiwiU2hhcGUiOjAsIlNoYXBlVGhpY2tuZXNzIjoxLCJEdXJhdGlvbkZvcm1hdCI6MCwiSW5jbHVkZU5vbldvcmtpbmdEYXlzSW5EdXJhdGlvbiI6dHJ1ZSwiUGVyY2VudGFnZUNvbXBsZXRlU3R5bGUiOnsiJGlkIjoiMjcwIiwiRm9udFNldHRpbmdzIjp7IiRpZCI6IjI3MS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3MiIsIkxpbmVDb2xvciI6bnVsbCwiTGluZVdlaWdodCI6MC4wLCJMaW5lVHlwZSI6MCwiUGFyZW50U3R5bGUiOm51bGx9LCJQYXJlbnRTdHlsZSI6eyIkcmVmIjoiODEifX0sIkR1cmF0aW9uU3R5bGUiOnsiJGlkIjoiMjczIiwiRm9udFNldHRpbmdzIjp7IiRpZCI6IjI3NC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3NSIsIkxpbmVDb2xvciI6bnVsbCwiTGluZVdlaWdodCI6MC4wLCJMaW5lVHlwZSI6MCwiUGFyZW50U3R5bGUiOm51bGx9LCJQYXJlbnRTdHlsZSI6eyIkcmVmIjoiODgifX0sIkhvcml6b250YWxDb25uZWN0b3JTdHlsZSI6eyIkaWQiOiIyNzYiLCJMaW5lQ29sb3IiOnsiJHJlZiI6Ijk2In0sIkxpbmVXZWlnaHQiOjEuMCwiTGluZVR5cGUiOjAsIlBhcmVudFN0eWxlIjp7IiRyZWYiOiI5NSJ9fSwiVmVydGljYWxDb25uZWN0b3JTdHlsZSI6eyIkaWQiOiIyNzc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ZmFsc2UsIlBlcmNlbnRhZ2VDb21wbGV0ZVNoYXBlT3BhY2l0eSI6MzUsIlNoYXBlU3R5bGUiOnsiJGlkIjoiMjc4IiwiTWFyZ2luIjp7IiRyZWYiOiIxMDIifSwiUGFkZGluZyI6eyIkcmVmIjoiMTAzIn0sIkJhY2tncm91bmQiOnsiJGlkIjoiMjc5IiwiQ29sb3IiOnsiJGlkIjoiMjgwIiwiQSI6MjU1LCJSIjoxMTEsIkciOjQ5LCJCIjoxNTJ9fSwiSXNWaXNpYmxlIjp0cnVlLCJXaWR0aCI6MC4wLCJIZWlnaHQiOjE2LjAsIkJvcmRlclN0eWxlIjp7IiRpZCI6IjI4MSIsIkxpbmVDb2xvciI6eyIkcmVmIjoiMTA1In0sIkxpbmVXZWlnaHQiOjAuMCwiTGluZVR5cGUiOjAsIlBhcmVudFN0eWxlIjp7IiRyZWYiOiIxMDQifX0sIlBhcmVudFN0eWxlIjp7IiRyZWYiOiIxMDEifX0sIlRpdGxlU3R5bGUiOnsiJGlkIjoiMjgyIiwiRm9udFNldHRpbmdzIjp7IiRpZCI6IjI4My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ODQiLCJMaW5lQ29sb3IiOm51bGwsIkxpbmVXZWlnaHQiOjAuMCwiTGluZVR5cGUiOjAsIlBhcmVudFN0eWxlIjpudWxsfSwiUGFyZW50U3R5bGUiOnsiJHJlZiI6IjEwNyJ9fSwiRGF0ZVN0eWxlIjp7IiRpZCI6IjI4NSIsIkZvbnRTZXR0aW5ncyI6eyIkaWQiOiIyODY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4NyIsIkxpbmVDb2xvciI6bnVsbCwiTGluZVdlaWdodCI6MC4wLCJMaW5lVHlwZSI6MCwiUGFyZW50U3R5bGUiOm51bGx9LCJQYXJlbnRTdHlsZSI6eyIkcmVmIjoiMTE0In19LCJEYXRlRm9ybWF0Ijp7IiRyZWYiOiIxMjEifSwiSXNWaXNpYmxlIjp0cnVlLCJQYXJlbnRTdHlsZSI6eyIkcmVmIjoiODAifX0sIkluZGV4IjozLCJJZCI6IjdmMDI1ODYzLWI1NDMtNGY5Yy1hNmYwLTgzZDU2Y2FjNDgyMCIsIkltcG9ydElkIjpudWxsLCJUaXRsZSI6IlJGIFRlc3QgUmFuZ2UgU2V0dXAgJiBBbGlnbm1lbnQiLCJOb3RlIjpudWxsLCJIeXBlcmxpbmsiOm51bGwsIklzQ2hhbmdlZCI6ZmFsc2UsIklzTmV3IjpmYWxzZX0seyIkaWQiOiIyODgiLCJHcm91cE5hbWUiOm51bGwsIlN0YXJ0RGF0ZSI6IjIwMTYtMDMtMjFUMDA6MDA6MDBaIiwiRW5kRGF0ZSI6IjIwMTYtMDMtMjJUMjM6NTk6NTkuOTk5WiIsIlBlcmNlbnRhZ2VDb21wbGV0ZSI6bnVsbCwiU3R5bGUiOnsiJGlkIjoiMjg5IiwiU2hhcGUiOjAsIlNoYXBlVGhpY2tuZXNzIjoxLCJEdXJhdGlvbkZvcm1hdCI6MCwiSW5jbHVkZU5vbldvcmtpbmdEYXlzSW5EdXJhdGlvbiI6dHJ1ZSwiUGVyY2VudGFnZUNvbXBsZXRlU3R5bGUiOnsiJGlkIjoiMjkwIiwiRm9udFNldHRpbmdzIjp7IiRpZCI6IjI5MS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5MiIsIkxpbmVDb2xvciI6bnVsbCwiTGluZVdlaWdodCI6MC4wLCJMaW5lVHlwZSI6MCwiUGFyZW50U3R5bGUiOm51bGx9LCJQYXJlbnRTdHlsZSI6eyIkcmVmIjoiODEifX0sIkR1cmF0aW9uU3R5bGUiOnsiJGlkIjoiMjkzIiwiRm9udFNldHRpbmdzIjp7IiRpZCI6IjI5NC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5NSIsIkxpbmVDb2xvciI6bnVsbCwiTGluZVdlaWdodCI6MC4wLCJMaW5lVHlwZSI6MCwiUGFyZW50U3R5bGUiOm51bGx9LCJQYXJlbnRTdHlsZSI6eyIkcmVmIjoiODgifX0sIkhvcml6b250YWxDb25uZWN0b3JTdHlsZSI6eyIkaWQiOiIyOTYiLCJMaW5lQ29sb3IiOnsiJHJlZiI6Ijk2In0sIkxpbmVXZWlnaHQiOjEuMCwiTGluZVR5cGUiOjAsIlBhcmVudFN0eWxlIjp7IiRyZWYiOiI5NSJ9fSwiVmVydGljYWxDb25uZWN0b3JTdHlsZSI6eyIkaWQiOiIyOTc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ZmFsc2UsIlBlcmNlbnRhZ2VDb21wbGV0ZVNoYXBlT3BhY2l0eSI6MzUsIlNoYXBlU3R5bGUiOnsiJGlkIjoiMjk4IiwiTWFyZ2luIjp7IiRyZWYiOiIxMDIifSwiUGFkZGluZyI6eyIkcmVmIjoiMTAzIn0sIkJhY2tncm91bmQiOnsiJGlkIjoiMjk5IiwiQ29sb3IiOnsiJGlkIjoiMzAwIiwiQSI6MjU1LCJSIjoyMzcsIkciOjEyNSwiQiI6NDl9fSwiSXNWaXNpYmxlIjp0cnVlLCJXaWR0aCI6MC4wLCJIZWlnaHQiOjE2LjAsIkJvcmRlclN0eWxlIjp7IiRpZCI6IjMwMSIsIkxpbmVDb2xvciI6eyIkcmVmIjoiMTA1In0sIkxpbmVXZWlnaHQiOjAuMCwiTGluZVR5cGUiOjAsIlBhcmVudFN0eWxlIjp7IiRyZWYiOiIxMDQifX0sIlBhcmVudFN0eWxlIjp7IiRyZWYiOiIxMDEifX0sIlRpdGxlU3R5bGUiOnsiJGlkIjoiMzAyIiwiRm9udFNldHRpbmdzIjp7IiRpZCI6IjMwMy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zMDQiLCJMaW5lQ29sb3IiOm51bGwsIkxpbmVXZWlnaHQiOjAuMCwiTGluZVR5cGUiOjAsIlBhcmVudFN0eWxlIjpudWxsfSwiUGFyZW50U3R5bGUiOnsiJHJlZiI6IjEwNyJ9fSwiRGF0ZVN0eWxlIjp7IiRpZCI6IjMwNSIsIkZvbnRTZXR0aW5ncyI6eyIkaWQiOiIzMDY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MwNyIsIkxpbmVDb2xvciI6bnVsbCwiTGluZVdlaWdodCI6MC4wLCJMaW5lVHlwZSI6MCwiUGFyZW50U3R5bGUiOm51bGx9LCJQYXJlbnRTdHlsZSI6eyIkcmVmIjoiMTE0In19LCJEYXRlRm9ybWF0Ijp7IiRyZWYiOiIxMjEifSwiSXNWaXNpYmxlIjp0cnVlLCJQYXJlbnRTdHlsZSI6eyIkcmVmIjoiODAifX0sIkluZGV4Ijo0LCJJZCI6Ijg3ZWU0OThiLTliMDItNGU3Mi1hOWZkLTRiZjBiOTNhOTA3ZSIsIkltcG9ydElkIjpudWxsLCJUaXRsZSI6IkRlbGF5IExpbmUgQmVuY2ggVGVzdGluZyIsIk5vdGUiOm51bGwsIkh5cGVybGluayI6bnVsbCwiSXNDaGFuZ2VkIjpmYWxzZSwiSXNOZXciOmZhbHNlfSx7IiRpZCI6IjMwOCIsIkdyb3VwTmFtZSI6bnVsbCwiU3RhcnREYXRlIjoiMjAxNi0wMy0yM1QwMDowMDowMFoiLCJFbmREYXRlIjoiMjAxNi0wNC0wNFQyMzo1OTo1OS45OTlaIiwiUGVyY2VudGFnZUNvbXBsZXRlIjpudWxsLCJTdHlsZSI6eyIkaWQiOiIzMDkiLCJTaGFwZSI6MCwiU2hhcGVUaGlja25lc3MiOjEsIkR1cmF0aW9uRm9ybWF0IjowLCJJbmNsdWRlTm9uV29ya2luZ0RheXNJbkR1cmF0aW9uIjp0cnVlLCJQZXJjZW50YWdlQ29tcGxldGVTdHlsZSI6eyIkaWQiOiIzMTAiLCJGb250U2V0dGluZ3MiOnsiJGlkIjoiMzEx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zEyIiwiTGluZUNvbG9yIjpudWxsLCJMaW5lV2VpZ2h0IjowLjAsIkxpbmVUeXBlIjowLCJQYXJlbnRTdHlsZSI6bnVsbH0sIlBhcmVudFN0eWxlIjp7IiRyZWYiOiI4MSJ9fSwiRHVyYXRpb25TdHlsZSI6eyIkaWQiOiIzMTMiLCJGb250U2V0dGluZ3MiOnsiJGlkIjoiMzE0IiwiRm9udFNpemUiOjEwLCJGb250TmFtZSI6IkNhbGlicmkiLCJJc0JvbGQiOmZhbHNlLCJJc0l0YWxpYyI6ZmFsc2UsIklzVW5kZXJsaW5lZCI6ZmFsc2UsIlBhcmVudFN0eWxlIjp7IiRyZWYiOiI4OSJ9fSwiQXV0b1NpemUiOjAsIkZvcmVncm91bmQiOnsiJHJlZiI6IjkwIn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MzE1IiwiTGluZUNvbG9yIjpudWxsLCJMaW5lV2VpZ2h0IjowLjAsIkxpbmVUeXBlIjowLCJQYXJlbnRTdHlsZSI6bnVsbH0sIlBhcmVudFN0eWxlIjp7IiRyZWYiOiI4OCJ9fSwiSG9yaXpvbnRhbENvbm5lY3RvclN0eWxlIjp7IiRpZCI6IjMxNiIsIkxpbmVDb2xvciI6eyIkcmVmIjoiOTYifSwiTGluZVdlaWdodCI6MS4wLCJMaW5lVHlwZSI6MCwiUGFyZW50U3R5bGUiOnsiJHJlZiI6Ijk1In19LCJWZXJ0aWNhbENvbm5lY3RvclN0eWxlIjp7IiRpZCI6IjMxNyIsIkxpbmVDb2xvciI6eyIkcmVmIjoiOTkifSwiTGluZVdlaWdodCI6MC4wLCJMaW5lVHlwZSI6MCwiUGFyZW50U3R5bGUiOnsiJHJlZiI6Ijk4In19LCJNYXJnaW4iOm51bGwsIlN0YXJ0RGF0ZVBvc2l0aW9uIjo0LCJFbmREYXRlUG9zaXRpb24iOjQsIlRpdGxlUG9zaXRpb24iOjUsIkR1cmF0aW9uUG9zaXRpb24iOjYsIlBlcmNlbnRhZ2VDb21wbGV0ZWRQb3NpdGlvbiI6NiwiU3BhY2luZyI6NSwiSXNCZWxvd1RpbWViYW5kIjpmYWxzZSwiUGVyY2VudGFnZUNvbXBsZXRlU2hhcGVPcGFjaXR5IjozNSwiU2hhcGVTdHlsZSI6eyIkaWQiOiIzMTgiLCJNYXJnaW4iOnsiJHJlZiI6IjEwMiJ9LCJQYWRkaW5nIjp7IiRyZWYiOiIxMDMifSwiQmFja2dyb3VuZCI6eyIkaWQiOiIzMTkiLCJDb2xvciI6eyIkaWQiOiIzMjAiLCJBIjoyNTUsIlIiOjIsIkciOjE3OCwiQiI6MjM4fX0sIklzVmlzaWJsZSI6dHJ1ZSwiV2lkdGgiOjAuMCwiSGVpZ2h0IjoxNi4wLCJCb3JkZXJTdHlsZSI6eyIkaWQiOiIzMjEiLCJMaW5lQ29sb3IiOnsiJHJlZiI6IjEwNSJ9LCJMaW5lV2VpZ2h0IjowLjAsIkxpbmVUeXBlIjowLCJQYXJlbnRTdHlsZSI6eyIkcmVmIjoiMTA0In19LCJQYXJlbnRTdHlsZSI6eyIkcmVmIjoiMTAxIn19LCJUaXRsZVN0eWxlIjp7IiRpZCI6IjMyMiIsIkZvbnRTZXR0aW5ncyI6eyIkaWQiOiIzMjMiLCJGb250U2l6ZSI6MTEsIkZvbnROYW1lIjoiQ2FsaWJyaSIsIklzQm9sZCI6dHJ1ZSwiSXNJdGFsaWMiOmZhbHNlLCJJc1VuZGVybGluZWQiOmZhbHNlLCJQYXJlbnRTdHlsZSI6eyIkcmVmIjoiMTA4In19LCJBdXRvU2l6ZSI6MCwiRm9yZWdyb3VuZCI6eyIkcmVmIjoiMTA5In0sIk1heFdpZHRoIjo3MjAuMCwiTWF4SGVpZ2h0IjoiSW5maW5pdHkiLCJTbWFydEZvcmVncm91bmRJc0FjdGl2ZSI6ZmFsc2UsIkhvcml6b250YWxBbGlnbm1lbnQiOjAsIlZlcnRpY2FsQWxpZ25tZW50IjowLCJTbWFydEZvcmVncm91bmQiOm51bGwsIk1hcmdpbiI6eyIkcmVmIjoiMTExIn0sIlBhZGRpbmciOnsiJHJlZiI6IjExMiJ9LCJCYWNrZ3JvdW5kIjp7IiRyZWYiOiIxMTMifSwiSXNWaXNpYmxlIjp0cnVlLCJXaWR0aCI6MC4wLCJIZWlnaHQiOjAuMCwiQm9yZGVyU3R5bGUiOnsiJGlkIjoiMzI0IiwiTGluZUNvbG9yIjpudWxsLCJMaW5lV2VpZ2h0IjowLjAsIkxpbmVUeXBlIjowLCJQYXJlbnRTdHlsZSI6bnVsbH0sIlBhcmVudFN0eWxlIjp7IiRyZWYiOiIxMDcifX0sIkRhdGVTdHlsZSI6eyIkaWQiOiIzMjUiLCJGb250U2V0dGluZ3MiOnsiJGlkIjoiMzI2IiwiRm9udFNpemUiOjEwLCJGb250TmFtZSI6IkNhbGlicmkiLCJJc0JvbGQiOmZhbHNlLCJJc0l0YWxpYyI6ZmFsc2UsIklzVW5kZXJsaW5lZCI6ZmFsc2UsIlBhcmVudFN0eWxlIjp7IiRyZWYiOiIxMTUifX0sIkF1dG9TaXplIjowLCJGb3JlZ3JvdW5kIjp7IiRyZWYiOiIxMTYifSwiTWF4V2lkdGgiOjIwMC4wLCJNYXhIZWlnaHQiOiJJbmZpbml0eSIsIlNtYXJ0Rm9yZWdyb3VuZElzQWN0aXZlIjpmYWxzZSwiSG9yaXpvbnRhbEFsaWdubWVudCI6MCwiVmVydGljYWxBbGlnbm1lbnQiOjAsIlNtYXJ0Rm9yZWdyb3VuZCI6bnVsbCwiTWFyZ2luIjp7IiRyZWYiOiIxMTgifSwiUGFkZGluZyI6eyIkcmVmIjoiMTE5In0sIkJhY2tncm91bmQiOnsiJHJlZiI6IjEyMCJ9LCJJc1Zpc2libGUiOnRydWUsIldpZHRoIjowLjAsIkhlaWdodCI6MC4wLCJCb3JkZXJTdHlsZSI6eyIkaWQiOiIzMjciLCJMaW5lQ29sb3IiOm51bGwsIkxpbmVXZWlnaHQiOjAuMCwiTGluZVR5cGUiOjAsIlBhcmVudFN0eWxlIjpudWxsfSwiUGFyZW50U3R5bGUiOnsiJHJlZiI6IjExNCJ9fSwiRGF0ZUZvcm1hdCI6eyIkcmVmIjoiMTIxIn0sIklzVmlzaWJsZSI6dHJ1ZSwiUGFyZW50U3R5bGUiOnsiJHJlZiI6IjgwIn19LCJJbmRleCI6NSwiSWQiOiIzZDU1MjRiMi0yMGVhLTQyMzItYjJhYy1hNGRjZWIxZmQyNGYiLCJJbXBvcnRJZCI6bnVsbCwiVGl0bGUiOiJSRiBSYW5nZSBUZXN0aW5nIiwiTm90ZSI6bnVsbCwiSHlwZXJsaW5rIjpudWxsLCJJc0NoYW5nZWQiOmZhbHNlLCJJc05ldyI6ZmFsc2V9LHsiJGlkIjoiMzI4IiwiR3JvdXBOYW1lIjpudWxsLCJTdGFydERhdGUiOiIyMDE2LTAzLTMwVDAwOjAwOjAwWiIsIkVuZERhdGUiOiIyMDE2LTA0LTA0VDIzOjU5OjU5Ljk5OVoiLCJQZXJjZW50YWdlQ29tcGxldGUiOm51bGwsIlN0eWxlIjp7IiRpZCI6IjMyOSIsIlNoYXBlIjowLCJTaGFwZVRoaWNrbmVzcyI6MSwiRHVyYXRpb25Gb3JtYXQiOjAsIkluY2x1ZGVOb25Xb3JraW5nRGF5c0luRHVyYXRpb24iOnRydWUsIlBlcmNlbnRhZ2VDb21wbGV0ZVN0eWxlIjp7IiRpZCI6IjMzMCIsIkZvbnRTZXR0aW5ncyI6eyIkaWQiOiIzMzE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zMzIiLCJMaW5lQ29sb3IiOm51bGwsIkxpbmVXZWlnaHQiOjAuMCwiTGluZVR5cGUiOjAsIlBhcmVudFN0eWxlIjpudWxsfSwiUGFyZW50U3R5bGUiOnsiJHJlZiI6IjgxIn19LCJEdXJhdGlvblN0eWxlIjp7IiRpZCI6IjMzMyIsIkZvbnRTZXR0aW5ncyI6eyIkaWQiOiIzMzQ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zMzUiLCJMaW5lQ29sb3IiOm51bGwsIkxpbmVXZWlnaHQiOjAuMCwiTGluZVR5cGUiOjAsIlBhcmVudFN0eWxlIjpudWxsfSwiUGFyZW50U3R5bGUiOnsiJHJlZiI6Ijg4In19LCJIb3Jpem9udGFsQ29ubmVjdG9yU3R5bGUiOnsiJGlkIjoiMzM2IiwiTGluZUNvbG9yIjp7IiRyZWYiOiI5NiJ9LCJMaW5lV2VpZ2h0IjoxLjAsIkxpbmVUeXBlIjowLCJQYXJlbnRTdHlsZSI6eyIkcmVmIjoiOTUifX0sIlZlcnRpY2FsQ29ubmVjdG9yU3R5bGUiOnsiJGlkIjoiMzM3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mZhbHNlLCJQZXJjZW50YWdlQ29tcGxldGVTaGFwZU9wYWNpdHkiOjM1LCJTaGFwZVN0eWxlIjp7IiRpZCI6IjMzOCIsIk1hcmdpbiI6eyIkcmVmIjoiMTAyIn0sIlBhZGRpbmciOnsiJHJlZiI6IjEwMyJ9LCJCYWNrZ3JvdW5kIjp7IiRpZCI6IjMzOSIsIkNvbG9yIjp7IiRpZCI6IjM0MCIsIkEiOjI1NSwiUiI6MjU1LCJHIjoxOTIsIkIiOjB9fSwiSXNWaXNpYmxlIjp0cnVlLCJXaWR0aCI6MC4wLCJIZWlnaHQiOjE2LjAsIkJvcmRlclN0eWxlIjp7IiRpZCI6IjM0MSIsIkxpbmVDb2xvciI6eyIkcmVmIjoiMTA1In0sIkxpbmVXZWlnaHQiOjAuMCwiTGluZVR5cGUiOjAsIlBhcmVudFN0eWxlIjp7IiRyZWYiOiIxMDQifX0sIlBhcmVudFN0eWxlIjp7IiRyZWYiOiIxMDEifX0sIlRpdGxlU3R5bGUiOnsiJGlkIjoiMzQyIiwiRm9udFNldHRpbmdzIjp7IiRpZCI6IjM0My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zNDQiLCJMaW5lQ29sb3IiOm51bGwsIkxpbmVXZWlnaHQiOjAuMCwiTGluZVR5cGUiOjAsIlBhcmVudFN0eWxlIjpudWxsfSwiUGFyZW50U3R5bGUiOnsiJHJlZiI6IjEwNyJ9fSwiRGF0ZVN0eWxlIjp7IiRpZCI6IjM0NSIsIkZvbnRTZXR0aW5ncyI6eyIkaWQiOiIzNDY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M0NyIsIkxpbmVDb2xvciI6bnVsbCwiTGluZVdlaWdodCI6MC4wLCJMaW5lVHlwZSI6MCwiUGFyZW50U3R5bGUiOm51bGx9LCJQYXJlbnRTdHlsZSI6eyIkcmVmIjoiMTE0In19LCJEYXRlRm9ybWF0Ijp7IiRyZWYiOiIxMjEifSwiSXNWaXNpYmxlIjp0cnVlLCJQYXJlbnRTdHlsZSI6eyIkcmVmIjoiODAifX0sIkluZGV4Ijo2LCJJZCI6IjczYTc1M2ZjLTNlYjAtNGNjZS04YTc0LWY1ZjJlZTQ3NWZkZiIsIkltcG9ydElkIjpudWxsLCJUaXRsZSI6Ik5ldXJhbCBOZXR3b3JrIERldmVsb3BtZW50ICYgVGVzdGluZyAoU3RyZWNoIEdvYWwpIiwiTm90ZSI6bnVsbCwiSHlwZXJsaW5rIjpudWxsLCJJc0NoYW5nZWQiOmZhbHNlLCJJc05ldyI6ZmFsc2V9LHsiJGlkIjoiMzQ4IiwiR3JvdXBOYW1lIjpudWxsLCJTdGFydERhdGUiOiIyMDE2LTA0LTA1VDAwOjAwOjAwWiIsIkVuZERhdGUiOiIyMDE2LTA0LTA4VDIzOjU5OjU5Ljk5OVoiLCJQZXJjZW50YWdlQ29tcGxldGUiOm51bGwsIlN0eWxlIjp7IiRpZCI6IjM0OSIsIlNoYXBlIjowLCJTaGFwZVRoaWNrbmVzcyI6MSwiRHVyYXRpb25Gb3JtYXQiOjAsIkluY2x1ZGVOb25Xb3JraW5nRGF5c0luRHVyYXRpb24iOnRydWUsIlBlcmNlbnRhZ2VDb21wbGV0ZVN0eWxlIjp7IiRpZCI6IjM1MCIsIkZvbnRTZXR0aW5ncyI6eyIkaWQiOiIzNTE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zNTIiLCJMaW5lQ29sb3IiOm51bGwsIkxpbmVXZWlnaHQiOjAuMCwiTGluZVR5cGUiOjAsIlBhcmVudFN0eWxlIjpudWxsfSwiUGFyZW50U3R5bGUiOnsiJHJlZiI6IjgxIn19LCJEdXJhdGlvblN0eWxlIjp7IiRpZCI6IjM1MyIsIkZvbnRTZXR0aW5ncyI6eyIkaWQiOiIzNTQ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zNTUiLCJMaW5lQ29sb3IiOm51bGwsIkxpbmVXZWlnaHQiOjAuMCwiTGluZVR5cGUiOjAsIlBhcmVudFN0eWxlIjpudWxsfSwiUGFyZW50U3R5bGUiOnsiJHJlZiI6Ijg4In19LCJIb3Jpem9udGFsQ29ubmVjdG9yU3R5bGUiOnsiJGlkIjoiMzU2IiwiTGluZUNvbG9yIjp7IiRyZWYiOiI5NiJ9LCJMaW5lV2VpZ2h0IjoxLjAsIkxpbmVUeXBlIjowLCJQYXJlbnRTdHlsZSI6eyIkcmVmIjoiOTUifX0sIlZlcnRpY2FsQ29ubmVjdG9yU3R5bGUiOnsiJGlkIjoiMzU3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mZhbHNlLCJQZXJjZW50YWdlQ29tcGxldGVTaGFwZU9wYWNpdHkiOjM1LCJTaGFwZVN0eWxlIjp7IiRpZCI6IjM1OCIsIk1hcmdpbiI6eyIkcmVmIjoiMTAyIn0sIlBhZGRpbmciOnsiJHJlZiI6IjEwMyJ9LCJCYWNrZ3JvdW5kIjp7IiRpZCI6IjM1OSIsIkNvbG9yIjp7IiRpZCI6IjM2MCIsIkEiOjI1NSwiUiI6MTExLCJHIjo0OSwiQiI6MTUyfX0sIklzVmlzaWJsZSI6dHJ1ZSwiV2lkdGgiOjAuMCwiSGVpZ2h0IjoxNi4wLCJCb3JkZXJTdHlsZSI6eyIkaWQiOiIzNjEiLCJMaW5lQ29sb3IiOnsiJHJlZiI6IjEwNSJ9LCJMaW5lV2VpZ2h0IjowLjAsIkxpbmVUeXBlIjowLCJQYXJlbnRTdHlsZSI6eyIkcmVmIjoiMTA0In19LCJQYXJlbnRTdHlsZSI6eyIkcmVmIjoiMTAxIn19LCJUaXRsZVN0eWxlIjp7IiRpZCI6IjM2MiIsIkZvbnRTZXR0aW5ncyI6eyIkaWQiOiIzNjMiLCJGb250U2l6ZSI6MTEsIkZvbnROYW1lIjoiQ2FsaWJyaSIsIklzQm9sZCI6dHJ1ZSwiSXNJdGFsaWMiOmZhbHNlLCJJc1VuZGVybGluZWQiOmZhbHNlLCJQYXJlbnRTdHlsZSI6eyIkcmVmIjoiMTA4In19LCJBdXRvU2l6ZSI6MCwiRm9yZWdyb3VuZCI6eyIkcmVmIjoiMTA5In0sIk1heFdpZHRoIjo3MjAuMCwiTWF4SGVpZ2h0IjoiSW5maW5pdHkiLCJTbWFydEZvcmVncm91bmRJc0FjdGl2ZSI6ZmFsc2UsIkhvcml6b250YWxBbGlnbm1lbnQiOjAsIlZlcnRpY2FsQWxpZ25tZW50IjowLCJTbWFydEZvcmVncm91bmQiOm51bGwsIk1hcmdpbiI6eyIkcmVmIjoiMTExIn0sIlBhZGRpbmciOnsiJHJlZiI6IjExMiJ9LCJCYWNrZ3JvdW5kIjp7IiRyZWYiOiIxMTMifSwiSXNWaXNpYmxlIjp0cnVlLCJXaWR0aCI6MC4wLCJIZWlnaHQiOjAuMCwiQm9yZGVyU3R5bGUiOnsiJGlkIjoiMzY0IiwiTGluZUNvbG9yIjpudWxsLCJMaW5lV2VpZ2h0IjowLjAsIkxpbmVUeXBlIjowLCJQYXJlbnRTdHlsZSI6bnVsbH0sIlBhcmVudFN0eWxlIjp7IiRyZWYiOiIxMDcifX0sIkRhdGVTdHlsZSI6eyIkaWQiOiIzNjUiLCJGb250U2V0dGluZ3MiOnsiJGlkIjoiMzY2IiwiRm9udFNpemUiOjEwLCJGb250TmFtZSI6IkNhbGlicmkiLCJJc0JvbGQiOmZhbHNlLCJJc0l0YWxpYyI6ZmFsc2UsIklzVW5kZXJsaW5lZCI6ZmFsc2UsIlBhcmVudFN0eWxlIjp7IiRyZWYiOiIxMTUifX0sIkF1dG9TaXplIjowLCJGb3JlZ3JvdW5kIjp7IiRyZWYiOiIxMTYifSwiTWF4V2lkdGgiOjIwMC4wLCJNYXhIZWlnaHQiOiJJbmZpbml0eSIsIlNtYXJ0Rm9yZWdyb3VuZElzQWN0aXZlIjpmYWxzZSwiSG9yaXpvbnRhbEFsaWdubWVudCI6MCwiVmVydGljYWxBbGlnbm1lbnQiOjAsIlNtYXJ0Rm9yZWdyb3VuZCI6bnVsbCwiTWFyZ2luIjp7IiRyZWYiOiIxMTgifSwiUGFkZGluZyI6eyIkcmVmIjoiMTE5In0sIkJhY2tncm91bmQiOnsiJHJlZiI6IjEyMCJ9LCJJc1Zpc2libGUiOnRydWUsIldpZHRoIjowLjAsIkhlaWdodCI6MC4wLCJCb3JkZXJTdHlsZSI6eyIkaWQiOiIzNjciLCJMaW5lQ29sb3IiOm51bGwsIkxpbmVXZWlnaHQiOjAuMCwiTGluZVR5cGUiOjAsIlBhcmVudFN0eWxlIjpudWxsfSwiUGFyZW50U3R5bGUiOnsiJHJlZiI6IjExNCJ9fSwiRGF0ZUZvcm1hdCI6eyIkcmVmIjoiMTIxIn0sIklzVmlzaWJsZSI6dHJ1ZSwiUGFyZW50U3R5bGUiOnsiJHJlZiI6IjgwIn19LCJJbmRleCI6NywiSWQiOiI4NGZjMTVjYS1iMzliLTQ2YzMtODEyMS1lNDQ2N2ZkOGY0ZjYiLCJJbXBvcnRJZCI6bnVsbCwiVGl0bGUiOiJEYXRhIERvY3VtZW50YXRpb24gJiBBbmFseXNpcyIsIk5vdGUiOm51bGwsIkh5cGVybGluayI6bnVsbCwiSXNDaGFuZ2VkIjpmYWxzZSwiSXNOZXciOmZhbHNlfSx7IiRpZCI6IjM2OCIsIkdyb3VwTmFtZSI6bnVsbCwiU3RhcnREYXRlIjoiMjAxNi0wNC0xMVQwMDowMDowMFoiLCJFbmREYXRlIjoiMjAxNi0wNC0xNVQyMzo1OTo1OS45OTlaIiwiUGVyY2VudGFnZUNvbXBsZXRlIjpudWxsLCJTdHlsZSI6eyIkaWQiOiIzNjkiLCJTaGFwZSI6MCwiU2hhcGVUaGlja25lc3MiOjEsIkR1cmF0aW9uRm9ybWF0IjowLCJJbmNsdWRlTm9uV29ya2luZ0RheXNJbkR1cmF0aW9uIjp0cnVlLCJQZXJjZW50YWdlQ29tcGxldGVTdHlsZSI6eyIkaWQiOiIzNzAiLCJGb250U2V0dGluZ3MiOnsiJGlkIjoiMzcx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zcyIiwiTGluZUNvbG9yIjpudWxsLCJMaW5lV2VpZ2h0IjowLjAsIkxpbmVUeXBlIjowLCJQYXJlbnRTdHlsZSI6bnVsbH0sIlBhcmVudFN0eWxlIjp7IiRyZWYiOiI4MSJ9fSwiRHVyYXRpb25TdHlsZSI6eyIkaWQiOiIzNzMiLCJGb250U2V0dGluZ3MiOnsiJGlkIjoiMzc0IiwiRm9udFNpemUiOjEwLCJGb250TmFtZSI6IkNhbGlicmkiLCJJc0JvbGQiOmZhbHNlLCJJc0l0YWxpYyI6ZmFsc2UsIklzVW5kZXJsaW5lZCI6ZmFsc2UsIlBhcmVudFN0eWxlIjp7IiRyZWYiOiI4OSJ9fSwiQXV0b1NpemUiOjAsIkZvcmVncm91bmQiOnsiJHJlZiI6IjkwIn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Mzc1IiwiTGluZUNvbG9yIjpudWxsLCJMaW5lV2VpZ2h0IjowLjAsIkxpbmVUeXBlIjowLCJQYXJlbnRTdHlsZSI6bnVsbH0sIlBhcmVudFN0eWxlIjp7IiRyZWYiOiI4OCJ9fSwiSG9yaXpvbnRhbENvbm5lY3RvclN0eWxlIjp7IiRpZCI6IjM3NiIsIkxpbmVDb2xvciI6eyIkcmVmIjoiOTYifSwiTGluZVdlaWdodCI6MS4wLCJMaW5lVHlwZSI6MCwiUGFyZW50U3R5bGUiOnsiJHJlZiI6Ijk1In19LCJWZXJ0aWNhbENvbm5lY3RvclN0eWxlIjp7IiRpZCI6IjM3NyIsIkxpbmVDb2xvciI6eyIkcmVmIjoiOTkifSwiTGluZVdlaWdodCI6MC4wLCJMaW5lVHlwZSI6MCwiUGFyZW50U3R5bGUiOnsiJHJlZiI6Ijk4In19LCJNYXJnaW4iOm51bGwsIlN0YXJ0RGF0ZVBvc2l0aW9uIjo0LCJFbmREYXRlUG9zaXRpb24iOjQsIlRpdGxlUG9zaXRpb24iOjUsIkR1cmF0aW9uUG9zaXRpb24iOjYsIlBlcmNlbnRhZ2VDb21wbGV0ZWRQb3NpdGlvbiI6NiwiU3BhY2luZyI6NSwiSXNCZWxvd1RpbWViYW5kIjpmYWxzZSwiUGVyY2VudGFnZUNvbXBsZXRlU2hhcGVPcGFjaXR5IjozNSwiU2hhcGVTdHlsZSI6eyIkaWQiOiIzNzgiLCJNYXJnaW4iOnsiJHJlZiI6IjEwMiJ9LCJQYWRkaW5nIjp7IiRyZWYiOiIxMDMifSwiQmFja2dyb3VuZCI6eyIkaWQiOiIzNzkiLCJDb2xvciI6eyIkaWQiOiIzODAiLCJBIjoyNTUsIlIiOjIzNywiRyI6MTI1LCJCIjo0OX19LCJJc1Zpc2libGUiOnRydWUsIldpZHRoIjowLjAsIkhlaWdodCI6MTYuMCwiQm9yZGVyU3R5bGUiOnsiJGlkIjoiMzgxIiwiTGluZUNvbG9yIjp7IiRyZWYiOiIxMDUifSwiTGluZVdlaWdodCI6MC4wLCJMaW5lVHlwZSI6MCwiUGFyZW50U3R5bGUiOnsiJHJlZiI6IjEwNCJ9fSwiUGFyZW50U3R5bGUiOnsiJHJlZiI6IjEwMSJ9fSwiVGl0bGVTdHlsZSI6eyIkaWQiOiIzODIiLCJGb250U2V0dGluZ3MiOnsiJGlkIjoiMzgz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M4NCIsIkxpbmVDb2xvciI6bnVsbCwiTGluZVdlaWdodCI6MC4wLCJMaW5lVHlwZSI6MCwiUGFyZW50U3R5bGUiOm51bGx9LCJQYXJlbnRTdHlsZSI6eyIkcmVmIjoiMTA3In19LCJEYXRlU3R5bGUiOnsiJGlkIjoiMzg1IiwiRm9udFNldHRpbmdzIjp7IiRpZCI6IjM4Ni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zg3IiwiTGluZUNvbG9yIjpudWxsLCJMaW5lV2VpZ2h0IjowLjAsIkxpbmVUeXBlIjowLCJQYXJlbnRTdHlsZSI6bnVsbH0sIlBhcmVudFN0eWxlIjp7IiRyZWYiOiIxMTQifX0sIkRhdGVGb3JtYXQiOnsiJHJlZiI6IjEyMSJ9LCJJc1Zpc2libGUiOnRydWUsIlBhcmVudFN0eWxlIjp7IiRyZWYiOiI4MCJ9fSwiSW5kZXgiOjgsIklkIjoiM2I3ZWYzNWItY2Y5Zi00MTQ2LWFlZTItZDBkZjI0ZmEyOGU3IiwiSW1wb3J0SWQiOm51bGwsIlRpdGxlIjoiQ2xvc3VyZSAmIEdlbiBJSUkgSGFuZC1PZmYgUGxhbiIsIk5vdGUiOm51bGwsIkh5cGVybGluayI6bnVsbCwiSXNDaGFuZ2VkIjpmYWxzZSwiSXNOZXciOmZhbHNlfV0sIk1zUHJvamVjdEl0ZW1zVHJlZSI6eyIkaWQiOiIzODgiLCJSb290Ijp7IkltcG9ydElkIjpudWxsLCJJc0ltcG9ydGVkIjpmYWxzZSwiQ2hpbGRyZW4iOltdfX0sIk1ldGFkYXRhIjp7IiRpZCI6IjM4OSJ9LCJTZXR0aW5ncyI6eyIkaWQiOiIzOTAiLCJJbXBhT3B0aW9ucyI6eyIkaWQiOiIzOTEiLCJMZWZ0VG9SaWdodCI6ZmFsc2UsIlBheWxvYWRPcHRpb25zIjoyfSwiVXNlQ29tcHJlc3Npb24iOmZhbHNlLCJDb21wcmVzaW9uUGVyY2VudGFnZSI6MC4wLCJJbmFjdGl2ZUludGVydmFsV2lkdGhUaHJlc2hvbGQiOjAuMCwiSW5hY3RpdmVJbnRlcnZhbFdpZHRoIjowLjAsIlNwbGl0VGFza3MiOmZhbHNlLCJVc2VDbHVzdGVyIjpmYWxzZSwiRXBzaWxvbiI6MC4wLCJNaW5Qb2ludHNUb0Zvcm1BQ2x1c3RlciI6MCwiR2VuZXJhdGVJbnZpc2libGVTaGFwZXMiOmZhbHNlLCJTbWFydFRpbWVsaW5lVGFza1BlcmNlbnRhZ2VGaXQiOmZhbHNlfSwiSXNOZXciOnRydWUsIkltcG9ydFR5cGUiOjAsIkZpbGVQYXRoIjpudWxsLCJUaW1lbGluZUltcG9ydGVkIjpmYWxzZX0="/>
  <p:tag name="__MASTER" val="__part_0"/>
</p:tagLst>
</file>

<file path=ppt/tags/tag10.xml><?xml version="1.0" encoding="utf-8"?>
<p:tagLst xmlns:a="http://schemas.openxmlformats.org/drawingml/2006/main" xmlns:r="http://schemas.openxmlformats.org/officeDocument/2006/relationships" xmlns:p="http://schemas.openxmlformats.org/presentationml/2006/main">
  <p:tag name="OTLMARKERSHAPE" val="OTL"/>
</p:tagLst>
</file>

<file path=ppt/tags/tag100.xml><?xml version="1.0" encoding="utf-8"?>
<p:tagLst xmlns:a="http://schemas.openxmlformats.org/drawingml/2006/main" xmlns:r="http://schemas.openxmlformats.org/officeDocument/2006/relationships" xmlns:p="http://schemas.openxmlformats.org/presentationml/2006/main">
  <p:tag name="OTLMARKERSHAPE" val="OTL"/>
</p:tagLst>
</file>

<file path=ppt/tags/tag101.xml><?xml version="1.0" encoding="utf-8"?>
<p:tagLst xmlns:a="http://schemas.openxmlformats.org/drawingml/2006/main" xmlns:r="http://schemas.openxmlformats.org/officeDocument/2006/relationships" xmlns:p="http://schemas.openxmlformats.org/presentationml/2006/main">
  <p:tag name="OTLMARKERSHAPE" val="OTL"/>
</p:tagLst>
</file>

<file path=ppt/tags/tag102.xml><?xml version="1.0" encoding="utf-8"?>
<p:tagLst xmlns:a="http://schemas.openxmlformats.org/drawingml/2006/main" xmlns:r="http://schemas.openxmlformats.org/officeDocument/2006/relationships" xmlns:p="http://schemas.openxmlformats.org/presentationml/2006/main">
  <p:tag name="OTLMARKERSHAPE" val="OTL"/>
</p:tagLst>
</file>

<file path=ppt/tags/tag103.xml><?xml version="1.0" encoding="utf-8"?>
<p:tagLst xmlns:a="http://schemas.openxmlformats.org/drawingml/2006/main" xmlns:r="http://schemas.openxmlformats.org/officeDocument/2006/relationships" xmlns:p="http://schemas.openxmlformats.org/presentationml/2006/main">
  <p:tag name="OTLMARKERSHAPE" val="OTL"/>
</p:tagLst>
</file>

<file path=ppt/tags/tag104.xml><?xml version="1.0" encoding="utf-8"?>
<p:tagLst xmlns:a="http://schemas.openxmlformats.org/drawingml/2006/main" xmlns:r="http://schemas.openxmlformats.org/officeDocument/2006/relationships" xmlns:p="http://schemas.openxmlformats.org/presentationml/2006/main">
  <p:tag name="OTLMARKERSHAPE" val="OTL"/>
</p:tagLst>
</file>

<file path=ppt/tags/tag105.xml><?xml version="1.0" encoding="utf-8"?>
<p:tagLst xmlns:a="http://schemas.openxmlformats.org/drawingml/2006/main" xmlns:r="http://schemas.openxmlformats.org/officeDocument/2006/relationships" xmlns:p="http://schemas.openxmlformats.org/presentationml/2006/main">
  <p:tag name="OTLMARKERSHAPE" val="OTL"/>
</p:tagLst>
</file>

<file path=ppt/tags/tag106.xml><?xml version="1.0" encoding="utf-8"?>
<p:tagLst xmlns:a="http://schemas.openxmlformats.org/drawingml/2006/main" xmlns:r="http://schemas.openxmlformats.org/officeDocument/2006/relationships" xmlns:p="http://schemas.openxmlformats.org/presentationml/2006/main">
  <p:tag name="OTLMARKERSHAPE" val="OTL"/>
</p:tagLst>
</file>

<file path=ppt/tags/tag107.xml><?xml version="1.0" encoding="utf-8"?>
<p:tagLst xmlns:a="http://schemas.openxmlformats.org/drawingml/2006/main" xmlns:r="http://schemas.openxmlformats.org/officeDocument/2006/relationships" xmlns:p="http://schemas.openxmlformats.org/presentationml/2006/main">
  <p:tag name="OTLMARKERSHAPE" val="OTL"/>
</p:tagLst>
</file>

<file path=ppt/tags/tag108.xml><?xml version="1.0" encoding="utf-8"?>
<p:tagLst xmlns:a="http://schemas.openxmlformats.org/drawingml/2006/main" xmlns:r="http://schemas.openxmlformats.org/officeDocument/2006/relationships" xmlns:p="http://schemas.openxmlformats.org/presentationml/2006/main">
  <p:tag name="OTLMARKERSHAPE" val="OTL"/>
</p:tagLst>
</file>

<file path=ppt/tags/tag109.xml><?xml version="1.0" encoding="utf-8"?>
<p:tagLst xmlns:a="http://schemas.openxmlformats.org/drawingml/2006/main" xmlns:r="http://schemas.openxmlformats.org/officeDocument/2006/relationships" xmlns:p="http://schemas.openxmlformats.org/presentationml/2006/main">
  <p:tag name="OTLMARKERSHAPE" val="OTL"/>
</p:tagLst>
</file>

<file path=ppt/tags/tag11.xml><?xml version="1.0" encoding="utf-8"?>
<p:tagLst xmlns:a="http://schemas.openxmlformats.org/drawingml/2006/main" xmlns:r="http://schemas.openxmlformats.org/officeDocument/2006/relationships" xmlns:p="http://schemas.openxmlformats.org/presentationml/2006/main">
  <p:tag name="OTLMARKERSHAPE" val="OTL"/>
</p:tagLst>
</file>

<file path=ppt/tags/tag110.xml><?xml version="1.0" encoding="utf-8"?>
<p:tagLst xmlns:a="http://schemas.openxmlformats.org/drawingml/2006/main" xmlns:r="http://schemas.openxmlformats.org/officeDocument/2006/relationships" xmlns:p="http://schemas.openxmlformats.org/presentationml/2006/main">
  <p:tag name="OTLMARKERSHAPE" val="OTL"/>
</p:tagLst>
</file>

<file path=ppt/tags/tag111.xml><?xml version="1.0" encoding="utf-8"?>
<p:tagLst xmlns:a="http://schemas.openxmlformats.org/drawingml/2006/main" xmlns:r="http://schemas.openxmlformats.org/officeDocument/2006/relationships" xmlns:p="http://schemas.openxmlformats.org/presentationml/2006/main">
  <p:tag name="OTLMARKERSHAPE" val="OTL"/>
</p:tagLst>
</file>

<file path=ppt/tags/tag112.xml><?xml version="1.0" encoding="utf-8"?>
<p:tagLst xmlns:a="http://schemas.openxmlformats.org/drawingml/2006/main" xmlns:r="http://schemas.openxmlformats.org/officeDocument/2006/relationships" xmlns:p="http://schemas.openxmlformats.org/presentationml/2006/main">
  <p:tag name="OTLMARKERSHAPE" val="OTL"/>
</p:tagLst>
</file>

<file path=ppt/tags/tag113.xml><?xml version="1.0" encoding="utf-8"?>
<p:tagLst xmlns:a="http://schemas.openxmlformats.org/drawingml/2006/main" xmlns:r="http://schemas.openxmlformats.org/officeDocument/2006/relationships" xmlns:p="http://schemas.openxmlformats.org/presentationml/2006/main">
  <p:tag name="OTLMARKERSHAPE" val="OTL"/>
</p:tagLst>
</file>

<file path=ppt/tags/tag114.xml><?xml version="1.0" encoding="utf-8"?>
<p:tagLst xmlns:a="http://schemas.openxmlformats.org/drawingml/2006/main" xmlns:r="http://schemas.openxmlformats.org/officeDocument/2006/relationships" xmlns:p="http://schemas.openxmlformats.org/presentationml/2006/main">
  <p:tag name="OTLMARKERSHAPE" val="OTL"/>
</p:tagLst>
</file>

<file path=ppt/tags/tag115.xml><?xml version="1.0" encoding="utf-8"?>
<p:tagLst xmlns:a="http://schemas.openxmlformats.org/drawingml/2006/main" xmlns:r="http://schemas.openxmlformats.org/officeDocument/2006/relationships" xmlns:p="http://schemas.openxmlformats.org/presentationml/2006/main">
  <p:tag name="OTLMARKERSHAPE" val="OTL"/>
</p:tagLst>
</file>

<file path=ppt/tags/tag116.xml><?xml version="1.0" encoding="utf-8"?>
<p:tagLst xmlns:a="http://schemas.openxmlformats.org/drawingml/2006/main" xmlns:r="http://schemas.openxmlformats.org/officeDocument/2006/relationships" xmlns:p="http://schemas.openxmlformats.org/presentationml/2006/main">
  <p:tag name="OTLMARKERSHAPE" val="OTL"/>
</p:tagLst>
</file>

<file path=ppt/tags/tag117.xml><?xml version="1.0" encoding="utf-8"?>
<p:tagLst xmlns:a="http://schemas.openxmlformats.org/drawingml/2006/main" xmlns:r="http://schemas.openxmlformats.org/officeDocument/2006/relationships" xmlns:p="http://schemas.openxmlformats.org/presentationml/2006/main">
  <p:tag name="OTLMARKERSHAPE" val="OTL"/>
</p:tagLst>
</file>

<file path=ppt/tags/tag118.xml><?xml version="1.0" encoding="utf-8"?>
<p:tagLst xmlns:a="http://schemas.openxmlformats.org/drawingml/2006/main" xmlns:r="http://schemas.openxmlformats.org/officeDocument/2006/relationships" xmlns:p="http://schemas.openxmlformats.org/presentationml/2006/main">
  <p:tag name="OTLMARKERSHAPE" val="OTL"/>
</p:tagLst>
</file>

<file path=ppt/tags/tag119.xml><?xml version="1.0" encoding="utf-8"?>
<p:tagLst xmlns:a="http://schemas.openxmlformats.org/drawingml/2006/main" xmlns:r="http://schemas.openxmlformats.org/officeDocument/2006/relationships" xmlns:p="http://schemas.openxmlformats.org/presentationml/2006/main">
  <p:tag name="OTLMARKERSHAPE" val="OTL"/>
</p:tagLst>
</file>

<file path=ppt/tags/tag12.xml><?xml version="1.0" encoding="utf-8"?>
<p:tagLst xmlns:a="http://schemas.openxmlformats.org/drawingml/2006/main" xmlns:r="http://schemas.openxmlformats.org/officeDocument/2006/relationships" xmlns:p="http://schemas.openxmlformats.org/presentationml/2006/main">
  <p:tag name="OTLMARKERSHAPE" val="OTL"/>
</p:tagLst>
</file>

<file path=ppt/tags/tag120.xml><?xml version="1.0" encoding="utf-8"?>
<p:tagLst xmlns:a="http://schemas.openxmlformats.org/drawingml/2006/main" xmlns:r="http://schemas.openxmlformats.org/officeDocument/2006/relationships" xmlns:p="http://schemas.openxmlformats.org/presentationml/2006/main">
  <p:tag name="OTLMARKERSHAPE" val="OTL"/>
</p:tagLst>
</file>

<file path=ppt/tags/tag121.xml><?xml version="1.0" encoding="utf-8"?>
<p:tagLst xmlns:a="http://schemas.openxmlformats.org/drawingml/2006/main" xmlns:r="http://schemas.openxmlformats.org/officeDocument/2006/relationships" xmlns:p="http://schemas.openxmlformats.org/presentationml/2006/main">
  <p:tag name="OTLMARKERSHAPE" val="OTL"/>
</p:tagLst>
</file>

<file path=ppt/tags/tag122.xml><?xml version="1.0" encoding="utf-8"?>
<p:tagLst xmlns:a="http://schemas.openxmlformats.org/drawingml/2006/main" xmlns:r="http://schemas.openxmlformats.org/officeDocument/2006/relationships" xmlns:p="http://schemas.openxmlformats.org/presentationml/2006/main">
  <p:tag name="OTLMARKERSHAPE" val="OTL"/>
</p:tagLst>
</file>

<file path=ppt/tags/tag123.xml><?xml version="1.0" encoding="utf-8"?>
<p:tagLst xmlns:a="http://schemas.openxmlformats.org/drawingml/2006/main" xmlns:r="http://schemas.openxmlformats.org/officeDocument/2006/relationships" xmlns:p="http://schemas.openxmlformats.org/presentationml/2006/main">
  <p:tag name="OTLMARKERSHAPE" val="OTL"/>
</p:tagLst>
</file>

<file path=ppt/tags/tag13.xml><?xml version="1.0" encoding="utf-8"?>
<p:tagLst xmlns:a="http://schemas.openxmlformats.org/drawingml/2006/main" xmlns:r="http://schemas.openxmlformats.org/officeDocument/2006/relationships" xmlns:p="http://schemas.openxmlformats.org/presentationml/2006/main">
  <p:tag name="OTLMARKERSHAPE" val="OTL"/>
</p:tagLst>
</file>

<file path=ppt/tags/tag14.xml><?xml version="1.0" encoding="utf-8"?>
<p:tagLst xmlns:a="http://schemas.openxmlformats.org/drawingml/2006/main" xmlns:r="http://schemas.openxmlformats.org/officeDocument/2006/relationships" xmlns:p="http://schemas.openxmlformats.org/presentationml/2006/main">
  <p:tag name="OTLMARKERSHAPE" val="OTL"/>
</p:tagLst>
</file>

<file path=ppt/tags/tag15.xml><?xml version="1.0" encoding="utf-8"?>
<p:tagLst xmlns:a="http://schemas.openxmlformats.org/drawingml/2006/main" xmlns:r="http://schemas.openxmlformats.org/officeDocument/2006/relationships" xmlns:p="http://schemas.openxmlformats.org/presentationml/2006/main">
  <p:tag name="OTLMARKERSHAPE" val="OTL"/>
</p:tagLst>
</file>

<file path=ppt/tags/tag16.xml><?xml version="1.0" encoding="utf-8"?>
<p:tagLst xmlns:a="http://schemas.openxmlformats.org/drawingml/2006/main" xmlns:r="http://schemas.openxmlformats.org/officeDocument/2006/relationships" xmlns:p="http://schemas.openxmlformats.org/presentationml/2006/main">
  <p:tag name="OTLMARKERSHAPE" val="OTL"/>
</p:tagLst>
</file>

<file path=ppt/tags/tag17.xml><?xml version="1.0" encoding="utf-8"?>
<p:tagLst xmlns:a="http://schemas.openxmlformats.org/drawingml/2006/main" xmlns:r="http://schemas.openxmlformats.org/officeDocument/2006/relationships" xmlns:p="http://schemas.openxmlformats.org/presentationml/2006/main">
  <p:tag name="OTLMARKERSHAPE" val="OTL"/>
</p:tagLst>
</file>

<file path=ppt/tags/tag18.xml><?xml version="1.0" encoding="utf-8"?>
<p:tagLst xmlns:a="http://schemas.openxmlformats.org/drawingml/2006/main" xmlns:r="http://schemas.openxmlformats.org/officeDocument/2006/relationships" xmlns:p="http://schemas.openxmlformats.org/presentationml/2006/main">
  <p:tag name="OTLMARKERSHAPE" val="OTL"/>
</p:tagLst>
</file>

<file path=ppt/tags/tag19.xml><?xml version="1.0" encoding="utf-8"?>
<p:tagLst xmlns:a="http://schemas.openxmlformats.org/drawingml/2006/main" xmlns:r="http://schemas.openxmlformats.org/officeDocument/2006/relationships" xmlns:p="http://schemas.openxmlformats.org/presentationml/2006/main">
  <p:tag name="OTLMARKERSHAPE" val="OTL"/>
</p:tagLst>
</file>

<file path=ppt/tags/tag2.xml><?xml version="1.0" encoding="utf-8"?>
<p:tagLst xmlns:a="http://schemas.openxmlformats.org/drawingml/2006/main" xmlns:r="http://schemas.openxmlformats.org/officeDocument/2006/relationships" xmlns:p="http://schemas.openxmlformats.org/presentationml/2006/main">
  <p:tag name="OTLMARKERSHAPE" val="OTL"/>
</p:tagLst>
</file>

<file path=ppt/tags/tag20.xml><?xml version="1.0" encoding="utf-8"?>
<p:tagLst xmlns:a="http://schemas.openxmlformats.org/drawingml/2006/main" xmlns:r="http://schemas.openxmlformats.org/officeDocument/2006/relationships" xmlns:p="http://schemas.openxmlformats.org/presentationml/2006/main">
  <p:tag name="OTLMARKERSHAPE" val="OTL"/>
</p:tagLst>
</file>

<file path=ppt/tags/tag21.xml><?xml version="1.0" encoding="utf-8"?>
<p:tagLst xmlns:a="http://schemas.openxmlformats.org/drawingml/2006/main" xmlns:r="http://schemas.openxmlformats.org/officeDocument/2006/relationships" xmlns:p="http://schemas.openxmlformats.org/presentationml/2006/main">
  <p:tag name="OTLMARKERSHAPE" val="OTL"/>
</p:tagLst>
</file>

<file path=ppt/tags/tag22.xml><?xml version="1.0" encoding="utf-8"?>
<p:tagLst xmlns:a="http://schemas.openxmlformats.org/drawingml/2006/main" xmlns:r="http://schemas.openxmlformats.org/officeDocument/2006/relationships" xmlns:p="http://schemas.openxmlformats.org/presentationml/2006/main">
  <p:tag name="OTLMARKERSHAPE" val="OTL"/>
</p:tagLst>
</file>

<file path=ppt/tags/tag23.xml><?xml version="1.0" encoding="utf-8"?>
<p:tagLst xmlns:a="http://schemas.openxmlformats.org/drawingml/2006/main" xmlns:r="http://schemas.openxmlformats.org/officeDocument/2006/relationships" xmlns:p="http://schemas.openxmlformats.org/presentationml/2006/main">
  <p:tag name="OTLMARKERSHAPE" val="OTL"/>
</p:tagLst>
</file>

<file path=ppt/tags/tag24.xml><?xml version="1.0" encoding="utf-8"?>
<p:tagLst xmlns:a="http://schemas.openxmlformats.org/drawingml/2006/main" xmlns:r="http://schemas.openxmlformats.org/officeDocument/2006/relationships" xmlns:p="http://schemas.openxmlformats.org/presentationml/2006/main">
  <p:tag name="OTLMARKERSHAPE" val="OTL"/>
</p:tagLst>
</file>

<file path=ppt/tags/tag25.xml><?xml version="1.0" encoding="utf-8"?>
<p:tagLst xmlns:a="http://schemas.openxmlformats.org/drawingml/2006/main" xmlns:r="http://schemas.openxmlformats.org/officeDocument/2006/relationships" xmlns:p="http://schemas.openxmlformats.org/presentationml/2006/main">
  <p:tag name="OTLMARKERSHAPE" val="OTL"/>
</p:tagLst>
</file>

<file path=ppt/tags/tag26.xml><?xml version="1.0" encoding="utf-8"?>
<p:tagLst xmlns:a="http://schemas.openxmlformats.org/drawingml/2006/main" xmlns:r="http://schemas.openxmlformats.org/officeDocument/2006/relationships" xmlns:p="http://schemas.openxmlformats.org/presentationml/2006/main">
  <p:tag name="OTLMARKERSHAPE" val="OTL"/>
</p:tagLst>
</file>

<file path=ppt/tags/tag27.xml><?xml version="1.0" encoding="utf-8"?>
<p:tagLst xmlns:a="http://schemas.openxmlformats.org/drawingml/2006/main" xmlns:r="http://schemas.openxmlformats.org/officeDocument/2006/relationships" xmlns:p="http://schemas.openxmlformats.org/presentationml/2006/main">
  <p:tag name="OTLMARKERSHAPE" val="OTL"/>
</p:tagLst>
</file>

<file path=ppt/tags/tag28.xml><?xml version="1.0" encoding="utf-8"?>
<p:tagLst xmlns:a="http://schemas.openxmlformats.org/drawingml/2006/main" xmlns:r="http://schemas.openxmlformats.org/officeDocument/2006/relationships" xmlns:p="http://schemas.openxmlformats.org/presentationml/2006/main">
  <p:tag name="OTLMARKERSHAPE" val="OTL"/>
</p:tagLst>
</file>

<file path=ppt/tags/tag29.xml><?xml version="1.0" encoding="utf-8"?>
<p:tagLst xmlns:a="http://schemas.openxmlformats.org/drawingml/2006/main" xmlns:r="http://schemas.openxmlformats.org/officeDocument/2006/relationships" xmlns:p="http://schemas.openxmlformats.org/presentationml/2006/main">
  <p:tag name="OTLMARKERSHAPE" val="OTL"/>
</p:tagLst>
</file>

<file path=ppt/tags/tag3.xml><?xml version="1.0" encoding="utf-8"?>
<p:tagLst xmlns:a="http://schemas.openxmlformats.org/drawingml/2006/main" xmlns:r="http://schemas.openxmlformats.org/officeDocument/2006/relationships" xmlns:p="http://schemas.openxmlformats.org/presentationml/2006/main">
  <p:tag name="OTLMARKERSHAPE" val="OTL"/>
</p:tagLst>
</file>

<file path=ppt/tags/tag30.xml><?xml version="1.0" encoding="utf-8"?>
<p:tagLst xmlns:a="http://schemas.openxmlformats.org/drawingml/2006/main" xmlns:r="http://schemas.openxmlformats.org/officeDocument/2006/relationships" xmlns:p="http://schemas.openxmlformats.org/presentationml/2006/main">
  <p:tag name="OTLMARKERSHAPE" val="OTL"/>
</p:tagLst>
</file>

<file path=ppt/tags/tag31.xml><?xml version="1.0" encoding="utf-8"?>
<p:tagLst xmlns:a="http://schemas.openxmlformats.org/drawingml/2006/main" xmlns:r="http://schemas.openxmlformats.org/officeDocument/2006/relationships" xmlns:p="http://schemas.openxmlformats.org/presentationml/2006/main">
  <p:tag name="OTLMARKERSHAPE" val="OTL"/>
</p:tagLst>
</file>

<file path=ppt/tags/tag32.xml><?xml version="1.0" encoding="utf-8"?>
<p:tagLst xmlns:a="http://schemas.openxmlformats.org/drawingml/2006/main" xmlns:r="http://schemas.openxmlformats.org/officeDocument/2006/relationships" xmlns:p="http://schemas.openxmlformats.org/presentationml/2006/main">
  <p:tag name="OTLMARKERSHAPE" val="OTL"/>
</p:tagLst>
</file>

<file path=ppt/tags/tag33.xml><?xml version="1.0" encoding="utf-8"?>
<p:tagLst xmlns:a="http://schemas.openxmlformats.org/drawingml/2006/main" xmlns:r="http://schemas.openxmlformats.org/officeDocument/2006/relationships" xmlns:p="http://schemas.openxmlformats.org/presentationml/2006/main">
  <p:tag name="OTLMARKERSHAPE" val="OTL"/>
</p:tagLst>
</file>

<file path=ppt/tags/tag34.xml><?xml version="1.0" encoding="utf-8"?>
<p:tagLst xmlns:a="http://schemas.openxmlformats.org/drawingml/2006/main" xmlns:r="http://schemas.openxmlformats.org/officeDocument/2006/relationships" xmlns:p="http://schemas.openxmlformats.org/presentationml/2006/main">
  <p:tag name="OTLMARKERSHAPE" val="OTL"/>
</p:tagLst>
</file>

<file path=ppt/tags/tag35.xml><?xml version="1.0" encoding="utf-8"?>
<p:tagLst xmlns:a="http://schemas.openxmlformats.org/drawingml/2006/main" xmlns:r="http://schemas.openxmlformats.org/officeDocument/2006/relationships" xmlns:p="http://schemas.openxmlformats.org/presentationml/2006/main">
  <p:tag name="OTLMARKERSHAPE" val="OTL"/>
</p:tagLst>
</file>

<file path=ppt/tags/tag36.xml><?xml version="1.0" encoding="utf-8"?>
<p:tagLst xmlns:a="http://schemas.openxmlformats.org/drawingml/2006/main" xmlns:r="http://schemas.openxmlformats.org/officeDocument/2006/relationships" xmlns:p="http://schemas.openxmlformats.org/presentationml/2006/main">
  <p:tag name="OTLMARKERSHAPE" val="OTL"/>
</p:tagLst>
</file>

<file path=ppt/tags/tag37.xml><?xml version="1.0" encoding="utf-8"?>
<p:tagLst xmlns:a="http://schemas.openxmlformats.org/drawingml/2006/main" xmlns:r="http://schemas.openxmlformats.org/officeDocument/2006/relationships" xmlns:p="http://schemas.openxmlformats.org/presentationml/2006/main">
  <p:tag name="OTLMARKERSHAPE" val="OTL"/>
</p:tagLst>
</file>

<file path=ppt/tags/tag38.xml><?xml version="1.0" encoding="utf-8"?>
<p:tagLst xmlns:a="http://schemas.openxmlformats.org/drawingml/2006/main" xmlns:r="http://schemas.openxmlformats.org/officeDocument/2006/relationships" xmlns:p="http://schemas.openxmlformats.org/presentationml/2006/main">
  <p:tag name="OTLMARKERSHAPE" val="OTL"/>
</p:tagLst>
</file>

<file path=ppt/tags/tag39.xml><?xml version="1.0" encoding="utf-8"?>
<p:tagLst xmlns:a="http://schemas.openxmlformats.org/drawingml/2006/main" xmlns:r="http://schemas.openxmlformats.org/officeDocument/2006/relationships" xmlns:p="http://schemas.openxmlformats.org/presentationml/2006/main">
  <p:tag name="OTLMARKERSHAPE" val="OTL"/>
</p:tagLst>
</file>

<file path=ppt/tags/tag4.xml><?xml version="1.0" encoding="utf-8"?>
<p:tagLst xmlns:a="http://schemas.openxmlformats.org/drawingml/2006/main" xmlns:r="http://schemas.openxmlformats.org/officeDocument/2006/relationships" xmlns:p="http://schemas.openxmlformats.org/presentationml/2006/main">
  <p:tag name="OTLMARKERSHAPE" val="OTL"/>
</p:tagLst>
</file>

<file path=ppt/tags/tag40.xml><?xml version="1.0" encoding="utf-8"?>
<p:tagLst xmlns:a="http://schemas.openxmlformats.org/drawingml/2006/main" xmlns:r="http://schemas.openxmlformats.org/officeDocument/2006/relationships" xmlns:p="http://schemas.openxmlformats.org/presentationml/2006/main">
  <p:tag name="OTLMARKERSHAPE" val="OTL"/>
</p:tagLst>
</file>

<file path=ppt/tags/tag41.xml><?xml version="1.0" encoding="utf-8"?>
<p:tagLst xmlns:a="http://schemas.openxmlformats.org/drawingml/2006/main" xmlns:r="http://schemas.openxmlformats.org/officeDocument/2006/relationships" xmlns:p="http://schemas.openxmlformats.org/presentationml/2006/main">
  <p:tag name="OTLMARKERSHAPE" val="OTL"/>
</p:tagLst>
</file>

<file path=ppt/tags/tag42.xml><?xml version="1.0" encoding="utf-8"?>
<p:tagLst xmlns:a="http://schemas.openxmlformats.org/drawingml/2006/main" xmlns:r="http://schemas.openxmlformats.org/officeDocument/2006/relationships" xmlns:p="http://schemas.openxmlformats.org/presentationml/2006/main">
  <p:tag name="OTLMARKERSHAPE" val="OTL"/>
</p:tagLst>
</file>

<file path=ppt/tags/tag43.xml><?xml version="1.0" encoding="utf-8"?>
<p:tagLst xmlns:a="http://schemas.openxmlformats.org/drawingml/2006/main" xmlns:r="http://schemas.openxmlformats.org/officeDocument/2006/relationships" xmlns:p="http://schemas.openxmlformats.org/presentationml/2006/main">
  <p:tag name="OTLMARKERSHAPE" val="OTL"/>
</p:tagLst>
</file>

<file path=ppt/tags/tag44.xml><?xml version="1.0" encoding="utf-8"?>
<p:tagLst xmlns:a="http://schemas.openxmlformats.org/drawingml/2006/main" xmlns:r="http://schemas.openxmlformats.org/officeDocument/2006/relationships" xmlns:p="http://schemas.openxmlformats.org/presentationml/2006/main">
  <p:tag name="OTLMARKERSHAPE" val="OTL"/>
</p:tagLst>
</file>

<file path=ppt/tags/tag45.xml><?xml version="1.0" encoding="utf-8"?>
<p:tagLst xmlns:a="http://schemas.openxmlformats.org/drawingml/2006/main" xmlns:r="http://schemas.openxmlformats.org/officeDocument/2006/relationships" xmlns:p="http://schemas.openxmlformats.org/presentationml/2006/main">
  <p:tag name="OTLMARKERSHAPE" val="OTL"/>
</p:tagLst>
</file>

<file path=ppt/tags/tag46.xml><?xml version="1.0" encoding="utf-8"?>
<p:tagLst xmlns:a="http://schemas.openxmlformats.org/drawingml/2006/main" xmlns:r="http://schemas.openxmlformats.org/officeDocument/2006/relationships" xmlns:p="http://schemas.openxmlformats.org/presentationml/2006/main">
  <p:tag name="OTLMARKERSHAPE" val="OTL"/>
</p:tagLst>
</file>

<file path=ppt/tags/tag47.xml><?xml version="1.0" encoding="utf-8"?>
<p:tagLst xmlns:a="http://schemas.openxmlformats.org/drawingml/2006/main" xmlns:r="http://schemas.openxmlformats.org/officeDocument/2006/relationships" xmlns:p="http://schemas.openxmlformats.org/presentationml/2006/main">
  <p:tag name="OTLMARKERSHAPE" val="OTL"/>
</p:tagLst>
</file>

<file path=ppt/tags/tag48.xml><?xml version="1.0" encoding="utf-8"?>
<p:tagLst xmlns:a="http://schemas.openxmlformats.org/drawingml/2006/main" xmlns:r="http://schemas.openxmlformats.org/officeDocument/2006/relationships" xmlns:p="http://schemas.openxmlformats.org/presentationml/2006/main">
  <p:tag name="OTLMARKERSHAPE" val="OTL"/>
</p:tagLst>
</file>

<file path=ppt/tags/tag49.xml><?xml version="1.0" encoding="utf-8"?>
<p:tagLst xmlns:a="http://schemas.openxmlformats.org/drawingml/2006/main" xmlns:r="http://schemas.openxmlformats.org/officeDocument/2006/relationships" xmlns:p="http://schemas.openxmlformats.org/presentationml/2006/main">
  <p:tag name="OTLMARKERSHAPE" val="OTL"/>
</p:tagLst>
</file>

<file path=ppt/tags/tag5.xml><?xml version="1.0" encoding="utf-8"?>
<p:tagLst xmlns:a="http://schemas.openxmlformats.org/drawingml/2006/main" xmlns:r="http://schemas.openxmlformats.org/officeDocument/2006/relationships" xmlns:p="http://schemas.openxmlformats.org/presentationml/2006/main">
  <p:tag name="OTLMARKERSHAPE" val="OTL"/>
</p:tagLst>
</file>

<file path=ppt/tags/tag50.xml><?xml version="1.0" encoding="utf-8"?>
<p:tagLst xmlns:a="http://schemas.openxmlformats.org/drawingml/2006/main" xmlns:r="http://schemas.openxmlformats.org/officeDocument/2006/relationships" xmlns:p="http://schemas.openxmlformats.org/presentationml/2006/main">
  <p:tag name="OTLMARKERSHAPE" val="OTL"/>
</p:tagLst>
</file>

<file path=ppt/tags/tag51.xml><?xml version="1.0" encoding="utf-8"?>
<p:tagLst xmlns:a="http://schemas.openxmlformats.org/drawingml/2006/main" xmlns:r="http://schemas.openxmlformats.org/officeDocument/2006/relationships" xmlns:p="http://schemas.openxmlformats.org/presentationml/2006/main">
  <p:tag name="OTLMARKERSHAPE" val="OTL"/>
</p:tagLst>
</file>

<file path=ppt/tags/tag52.xml><?xml version="1.0" encoding="utf-8"?>
<p:tagLst xmlns:a="http://schemas.openxmlformats.org/drawingml/2006/main" xmlns:r="http://schemas.openxmlformats.org/officeDocument/2006/relationships" xmlns:p="http://schemas.openxmlformats.org/presentationml/2006/main">
  <p:tag name="OTLMARKERSHAPE" val="OTL"/>
</p:tagLst>
</file>

<file path=ppt/tags/tag53.xml><?xml version="1.0" encoding="utf-8"?>
<p:tagLst xmlns:a="http://schemas.openxmlformats.org/drawingml/2006/main" xmlns:r="http://schemas.openxmlformats.org/officeDocument/2006/relationships" xmlns:p="http://schemas.openxmlformats.org/presentationml/2006/main">
  <p:tag name="OTLMARKERSHAPE" val="OTL"/>
</p:tagLst>
</file>

<file path=ppt/tags/tag54.xml><?xml version="1.0" encoding="utf-8"?>
<p:tagLst xmlns:a="http://schemas.openxmlformats.org/drawingml/2006/main" xmlns:r="http://schemas.openxmlformats.org/officeDocument/2006/relationships" xmlns:p="http://schemas.openxmlformats.org/presentationml/2006/main">
  <p:tag name="OTLMARKERSHAPE" val="OTL"/>
</p:tagLst>
</file>

<file path=ppt/tags/tag55.xml><?xml version="1.0" encoding="utf-8"?>
<p:tagLst xmlns:a="http://schemas.openxmlformats.org/drawingml/2006/main" xmlns:r="http://schemas.openxmlformats.org/officeDocument/2006/relationships" xmlns:p="http://schemas.openxmlformats.org/presentationml/2006/main">
  <p:tag name="OTLMARKERSHAPE" val="OTL"/>
</p:tagLst>
</file>

<file path=ppt/tags/tag56.xml><?xml version="1.0" encoding="utf-8"?>
<p:tagLst xmlns:a="http://schemas.openxmlformats.org/drawingml/2006/main" xmlns:r="http://schemas.openxmlformats.org/officeDocument/2006/relationships" xmlns:p="http://schemas.openxmlformats.org/presentationml/2006/main">
  <p:tag name="OTLMARKERSHAPE" val="OTL"/>
</p:tagLst>
</file>

<file path=ppt/tags/tag57.xml><?xml version="1.0" encoding="utf-8"?>
<p:tagLst xmlns:a="http://schemas.openxmlformats.org/drawingml/2006/main" xmlns:r="http://schemas.openxmlformats.org/officeDocument/2006/relationships" xmlns:p="http://schemas.openxmlformats.org/presentationml/2006/main">
  <p:tag name="OTLMARKERSHAPE" val="OTL"/>
</p:tagLst>
</file>

<file path=ppt/tags/tag58.xml><?xml version="1.0" encoding="utf-8"?>
<p:tagLst xmlns:a="http://schemas.openxmlformats.org/drawingml/2006/main" xmlns:r="http://schemas.openxmlformats.org/officeDocument/2006/relationships" xmlns:p="http://schemas.openxmlformats.org/presentationml/2006/main">
  <p:tag name="OTLMARKERSHAPE" val="OTL"/>
</p:tagLst>
</file>

<file path=ppt/tags/tag59.xml><?xml version="1.0" encoding="utf-8"?>
<p:tagLst xmlns:a="http://schemas.openxmlformats.org/drawingml/2006/main" xmlns:r="http://schemas.openxmlformats.org/officeDocument/2006/relationships" xmlns:p="http://schemas.openxmlformats.org/presentationml/2006/main">
  <p:tag name="OTLMARKERSHAPE" val="OTL"/>
</p:tagLst>
</file>

<file path=ppt/tags/tag6.xml><?xml version="1.0" encoding="utf-8"?>
<p:tagLst xmlns:a="http://schemas.openxmlformats.org/drawingml/2006/main" xmlns:r="http://schemas.openxmlformats.org/officeDocument/2006/relationships" xmlns:p="http://schemas.openxmlformats.org/presentationml/2006/main">
  <p:tag name="OTLMARKERSHAPE" val="OTL"/>
</p:tagLst>
</file>

<file path=ppt/tags/tag60.xml><?xml version="1.0" encoding="utf-8"?>
<p:tagLst xmlns:a="http://schemas.openxmlformats.org/drawingml/2006/main" xmlns:r="http://schemas.openxmlformats.org/officeDocument/2006/relationships" xmlns:p="http://schemas.openxmlformats.org/presentationml/2006/main">
  <p:tag name="OTLMARKERSHAPE" val="OTL"/>
</p:tagLst>
</file>

<file path=ppt/tags/tag61.xml><?xml version="1.0" encoding="utf-8"?>
<p:tagLst xmlns:a="http://schemas.openxmlformats.org/drawingml/2006/main" xmlns:r="http://schemas.openxmlformats.org/officeDocument/2006/relationships" xmlns:p="http://schemas.openxmlformats.org/presentationml/2006/main">
  <p:tag name="OTLMARKERSHAPE" val="OTL"/>
</p:tagLst>
</file>

<file path=ppt/tags/tag62.xml><?xml version="1.0" encoding="utf-8"?>
<p:tagLst xmlns:a="http://schemas.openxmlformats.org/drawingml/2006/main" xmlns:r="http://schemas.openxmlformats.org/officeDocument/2006/relationships" xmlns:p="http://schemas.openxmlformats.org/presentationml/2006/main">
  <p:tag name="OTLMARKERSHAPE" val="OTL"/>
</p:tagLst>
</file>

<file path=ppt/tags/tag63.xml><?xml version="1.0" encoding="utf-8"?>
<p:tagLst xmlns:a="http://schemas.openxmlformats.org/drawingml/2006/main" xmlns:r="http://schemas.openxmlformats.org/officeDocument/2006/relationships" xmlns:p="http://schemas.openxmlformats.org/presentationml/2006/main">
  <p:tag name="OTLMARKERSHAPE" val="OTL"/>
</p:tagLst>
</file>

<file path=ppt/tags/tag64.xml><?xml version="1.0" encoding="utf-8"?>
<p:tagLst xmlns:a="http://schemas.openxmlformats.org/drawingml/2006/main" xmlns:r="http://schemas.openxmlformats.org/officeDocument/2006/relationships" xmlns:p="http://schemas.openxmlformats.org/presentationml/2006/main">
  <p:tag name="OTLMARKERSHAPE" val="OTL"/>
</p:tagLst>
</file>

<file path=ppt/tags/tag65.xml><?xml version="1.0" encoding="utf-8"?>
<p:tagLst xmlns:a="http://schemas.openxmlformats.org/drawingml/2006/main" xmlns:r="http://schemas.openxmlformats.org/officeDocument/2006/relationships" xmlns:p="http://schemas.openxmlformats.org/presentationml/2006/main">
  <p:tag name="OTLMARKERSHAPE" val="OTL"/>
</p:tagLst>
</file>

<file path=ppt/tags/tag66.xml><?xml version="1.0" encoding="utf-8"?>
<p:tagLst xmlns:a="http://schemas.openxmlformats.org/drawingml/2006/main" xmlns:r="http://schemas.openxmlformats.org/officeDocument/2006/relationships" xmlns:p="http://schemas.openxmlformats.org/presentationml/2006/main">
  <p:tag name="OTLMARKERSHAPE" val="OTL"/>
</p:tagLst>
</file>

<file path=ppt/tags/tag67.xml><?xml version="1.0" encoding="utf-8"?>
<p:tagLst xmlns:a="http://schemas.openxmlformats.org/drawingml/2006/main" xmlns:r="http://schemas.openxmlformats.org/officeDocument/2006/relationships" xmlns:p="http://schemas.openxmlformats.org/presentationml/2006/main">
  <p:tag name="OTLMARKERSHAPE" val="OTL"/>
</p:tagLst>
</file>

<file path=ppt/tags/tag68.xml><?xml version="1.0" encoding="utf-8"?>
<p:tagLst xmlns:a="http://schemas.openxmlformats.org/drawingml/2006/main" xmlns:r="http://schemas.openxmlformats.org/officeDocument/2006/relationships" xmlns:p="http://schemas.openxmlformats.org/presentationml/2006/main">
  <p:tag name="OTLMARKERSHAPE" val="OTL"/>
</p:tagLst>
</file>

<file path=ppt/tags/tag69.xml><?xml version="1.0" encoding="utf-8"?>
<p:tagLst xmlns:a="http://schemas.openxmlformats.org/drawingml/2006/main" xmlns:r="http://schemas.openxmlformats.org/officeDocument/2006/relationships" xmlns:p="http://schemas.openxmlformats.org/presentationml/2006/main">
  <p:tag name="OTLMARKERSHAPE" val="OTL"/>
</p:tagLst>
</file>

<file path=ppt/tags/tag7.xml><?xml version="1.0" encoding="utf-8"?>
<p:tagLst xmlns:a="http://schemas.openxmlformats.org/drawingml/2006/main" xmlns:r="http://schemas.openxmlformats.org/officeDocument/2006/relationships" xmlns:p="http://schemas.openxmlformats.org/presentationml/2006/main">
  <p:tag name="OTLMARKERSHAPE" val="OTL"/>
</p:tagLst>
</file>

<file path=ppt/tags/tag70.xml><?xml version="1.0" encoding="utf-8"?>
<p:tagLst xmlns:a="http://schemas.openxmlformats.org/drawingml/2006/main" xmlns:r="http://schemas.openxmlformats.org/officeDocument/2006/relationships" xmlns:p="http://schemas.openxmlformats.org/presentationml/2006/main">
  <p:tag name="OTLMARKERSHAPE" val="OTL"/>
</p:tagLst>
</file>

<file path=ppt/tags/tag71.xml><?xml version="1.0" encoding="utf-8"?>
<p:tagLst xmlns:a="http://schemas.openxmlformats.org/drawingml/2006/main" xmlns:r="http://schemas.openxmlformats.org/officeDocument/2006/relationships" xmlns:p="http://schemas.openxmlformats.org/presentationml/2006/main">
  <p:tag name="OTLMARKERSHAPE" val="OTL"/>
</p:tagLst>
</file>

<file path=ppt/tags/tag72.xml><?xml version="1.0" encoding="utf-8"?>
<p:tagLst xmlns:a="http://schemas.openxmlformats.org/drawingml/2006/main" xmlns:r="http://schemas.openxmlformats.org/officeDocument/2006/relationships" xmlns:p="http://schemas.openxmlformats.org/presentationml/2006/main">
  <p:tag name="OTLMARKERSHAPE" val="OTL"/>
</p:tagLst>
</file>

<file path=ppt/tags/tag73.xml><?xml version="1.0" encoding="utf-8"?>
<p:tagLst xmlns:a="http://schemas.openxmlformats.org/drawingml/2006/main" xmlns:r="http://schemas.openxmlformats.org/officeDocument/2006/relationships" xmlns:p="http://schemas.openxmlformats.org/presentationml/2006/main">
  <p:tag name="OTLMARKERSHAPE" val="OTL"/>
</p:tagLst>
</file>

<file path=ppt/tags/tag74.xml><?xml version="1.0" encoding="utf-8"?>
<p:tagLst xmlns:a="http://schemas.openxmlformats.org/drawingml/2006/main" xmlns:r="http://schemas.openxmlformats.org/officeDocument/2006/relationships" xmlns:p="http://schemas.openxmlformats.org/presentationml/2006/main">
  <p:tag name="OTLMARKERSHAPE" val="OTL"/>
</p:tagLst>
</file>

<file path=ppt/tags/tag75.xml><?xml version="1.0" encoding="utf-8"?>
<p:tagLst xmlns:a="http://schemas.openxmlformats.org/drawingml/2006/main" xmlns:r="http://schemas.openxmlformats.org/officeDocument/2006/relationships" xmlns:p="http://schemas.openxmlformats.org/presentationml/2006/main">
  <p:tag name="OTLMARKERSHAPE" val="OTL"/>
</p:tagLst>
</file>

<file path=ppt/tags/tag76.xml><?xml version="1.0" encoding="utf-8"?>
<p:tagLst xmlns:a="http://schemas.openxmlformats.org/drawingml/2006/main" xmlns:r="http://schemas.openxmlformats.org/officeDocument/2006/relationships" xmlns:p="http://schemas.openxmlformats.org/presentationml/2006/main">
  <p:tag name="OTLMARKERSHAPE" val="OTL"/>
</p:tagLst>
</file>

<file path=ppt/tags/tag77.xml><?xml version="1.0" encoding="utf-8"?>
<p:tagLst xmlns:a="http://schemas.openxmlformats.org/drawingml/2006/main" xmlns:r="http://schemas.openxmlformats.org/officeDocument/2006/relationships" xmlns:p="http://schemas.openxmlformats.org/presentationml/2006/main">
  <p:tag name="OTLMARKERSHAPE" val="OTL"/>
</p:tagLst>
</file>

<file path=ppt/tags/tag78.xml><?xml version="1.0" encoding="utf-8"?>
<p:tagLst xmlns:a="http://schemas.openxmlformats.org/drawingml/2006/main" xmlns:r="http://schemas.openxmlformats.org/officeDocument/2006/relationships" xmlns:p="http://schemas.openxmlformats.org/presentationml/2006/main">
  <p:tag name="OTLMARKERSHAPE" val="OTL"/>
</p:tagLst>
</file>

<file path=ppt/tags/tag79.xml><?xml version="1.0" encoding="utf-8"?>
<p:tagLst xmlns:a="http://schemas.openxmlformats.org/drawingml/2006/main" xmlns:r="http://schemas.openxmlformats.org/officeDocument/2006/relationships" xmlns:p="http://schemas.openxmlformats.org/presentationml/2006/main">
  <p:tag name="OTLMARKERSHAPE" val="OTL"/>
</p:tagLst>
</file>

<file path=ppt/tags/tag8.xml><?xml version="1.0" encoding="utf-8"?>
<p:tagLst xmlns:a="http://schemas.openxmlformats.org/drawingml/2006/main" xmlns:r="http://schemas.openxmlformats.org/officeDocument/2006/relationships" xmlns:p="http://schemas.openxmlformats.org/presentationml/2006/main">
  <p:tag name="OTLMARKERSHAPE" val="OTL"/>
</p:tagLst>
</file>

<file path=ppt/tags/tag80.xml><?xml version="1.0" encoding="utf-8"?>
<p:tagLst xmlns:a="http://schemas.openxmlformats.org/drawingml/2006/main" xmlns:r="http://schemas.openxmlformats.org/officeDocument/2006/relationships" xmlns:p="http://schemas.openxmlformats.org/presentationml/2006/main">
  <p:tag name="OTLMARKERSHAPE" val="OTL"/>
</p:tagLst>
</file>

<file path=ppt/tags/tag81.xml><?xml version="1.0" encoding="utf-8"?>
<p:tagLst xmlns:a="http://schemas.openxmlformats.org/drawingml/2006/main" xmlns:r="http://schemas.openxmlformats.org/officeDocument/2006/relationships" xmlns:p="http://schemas.openxmlformats.org/presentationml/2006/main">
  <p:tag name="OTLMARKERSHAPE" val="OTL"/>
</p:tagLst>
</file>

<file path=ppt/tags/tag82.xml><?xml version="1.0" encoding="utf-8"?>
<p:tagLst xmlns:a="http://schemas.openxmlformats.org/drawingml/2006/main" xmlns:r="http://schemas.openxmlformats.org/officeDocument/2006/relationships" xmlns:p="http://schemas.openxmlformats.org/presentationml/2006/main">
  <p:tag name="OTLMARKERSHAPE" val="OTL"/>
</p:tagLst>
</file>

<file path=ppt/tags/tag83.xml><?xml version="1.0" encoding="utf-8"?>
<p:tagLst xmlns:a="http://schemas.openxmlformats.org/drawingml/2006/main" xmlns:r="http://schemas.openxmlformats.org/officeDocument/2006/relationships" xmlns:p="http://schemas.openxmlformats.org/presentationml/2006/main">
  <p:tag name="OTLMARKERSHAPE" val="OTL"/>
</p:tagLst>
</file>

<file path=ppt/tags/tag84.xml><?xml version="1.0" encoding="utf-8"?>
<p:tagLst xmlns:a="http://schemas.openxmlformats.org/drawingml/2006/main" xmlns:r="http://schemas.openxmlformats.org/officeDocument/2006/relationships" xmlns:p="http://schemas.openxmlformats.org/presentationml/2006/main">
  <p:tag name="OTLMARKERSHAPE" val="OTL"/>
</p:tagLst>
</file>

<file path=ppt/tags/tag85.xml><?xml version="1.0" encoding="utf-8"?>
<p:tagLst xmlns:a="http://schemas.openxmlformats.org/drawingml/2006/main" xmlns:r="http://schemas.openxmlformats.org/officeDocument/2006/relationships" xmlns:p="http://schemas.openxmlformats.org/presentationml/2006/main">
  <p:tag name="OTLMARKERSHAPE" val="OTL"/>
</p:tagLst>
</file>

<file path=ppt/tags/tag86.xml><?xml version="1.0" encoding="utf-8"?>
<p:tagLst xmlns:a="http://schemas.openxmlformats.org/drawingml/2006/main" xmlns:r="http://schemas.openxmlformats.org/officeDocument/2006/relationships" xmlns:p="http://schemas.openxmlformats.org/presentationml/2006/main">
  <p:tag name="OTLMARKERSHAPE" val="OTL"/>
</p:tagLst>
</file>

<file path=ppt/tags/tag87.xml><?xml version="1.0" encoding="utf-8"?>
<p:tagLst xmlns:a="http://schemas.openxmlformats.org/drawingml/2006/main" xmlns:r="http://schemas.openxmlformats.org/officeDocument/2006/relationships" xmlns:p="http://schemas.openxmlformats.org/presentationml/2006/main">
  <p:tag name="OTLMARKERSHAPE" val="OTL"/>
</p:tagLst>
</file>

<file path=ppt/tags/tag88.xml><?xml version="1.0" encoding="utf-8"?>
<p:tagLst xmlns:a="http://schemas.openxmlformats.org/drawingml/2006/main" xmlns:r="http://schemas.openxmlformats.org/officeDocument/2006/relationships" xmlns:p="http://schemas.openxmlformats.org/presentationml/2006/main">
  <p:tag name="OTLMARKERSHAPE" val="OTL"/>
</p:tagLst>
</file>

<file path=ppt/tags/tag89.xml><?xml version="1.0" encoding="utf-8"?>
<p:tagLst xmlns:a="http://schemas.openxmlformats.org/drawingml/2006/main" xmlns:r="http://schemas.openxmlformats.org/officeDocument/2006/relationships" xmlns:p="http://schemas.openxmlformats.org/presentationml/2006/main">
  <p:tag name="OTLMARKERSHAPE" val="OTL"/>
</p:tagLst>
</file>

<file path=ppt/tags/tag9.xml><?xml version="1.0" encoding="utf-8"?>
<p:tagLst xmlns:a="http://schemas.openxmlformats.org/drawingml/2006/main" xmlns:r="http://schemas.openxmlformats.org/officeDocument/2006/relationships" xmlns:p="http://schemas.openxmlformats.org/presentationml/2006/main">
  <p:tag name="OTLMARKERSHAPE" val="OTL"/>
</p:tagLst>
</file>

<file path=ppt/tags/tag90.xml><?xml version="1.0" encoding="utf-8"?>
<p:tagLst xmlns:a="http://schemas.openxmlformats.org/drawingml/2006/main" xmlns:r="http://schemas.openxmlformats.org/officeDocument/2006/relationships" xmlns:p="http://schemas.openxmlformats.org/presentationml/2006/main">
  <p:tag name="OTLMARKERSHAPE" val="OTL"/>
</p:tagLst>
</file>

<file path=ppt/tags/tag91.xml><?xml version="1.0" encoding="utf-8"?>
<p:tagLst xmlns:a="http://schemas.openxmlformats.org/drawingml/2006/main" xmlns:r="http://schemas.openxmlformats.org/officeDocument/2006/relationships" xmlns:p="http://schemas.openxmlformats.org/presentationml/2006/main">
  <p:tag name="OTLMARKERSHAPE" val="OTL"/>
</p:tagLst>
</file>

<file path=ppt/tags/tag92.xml><?xml version="1.0" encoding="utf-8"?>
<p:tagLst xmlns:a="http://schemas.openxmlformats.org/drawingml/2006/main" xmlns:r="http://schemas.openxmlformats.org/officeDocument/2006/relationships" xmlns:p="http://schemas.openxmlformats.org/presentationml/2006/main">
  <p:tag name="OTLMARKERSHAPE" val="OTL"/>
</p:tagLst>
</file>

<file path=ppt/tags/tag93.xml><?xml version="1.0" encoding="utf-8"?>
<p:tagLst xmlns:a="http://schemas.openxmlformats.org/drawingml/2006/main" xmlns:r="http://schemas.openxmlformats.org/officeDocument/2006/relationships" xmlns:p="http://schemas.openxmlformats.org/presentationml/2006/main">
  <p:tag name="OTLMARKERSHAPE" val="OTL"/>
</p:tagLst>
</file>

<file path=ppt/tags/tag94.xml><?xml version="1.0" encoding="utf-8"?>
<p:tagLst xmlns:a="http://schemas.openxmlformats.org/drawingml/2006/main" xmlns:r="http://schemas.openxmlformats.org/officeDocument/2006/relationships" xmlns:p="http://schemas.openxmlformats.org/presentationml/2006/main">
  <p:tag name="OTLMARKERSHAPE" val="OTL"/>
</p:tagLst>
</file>

<file path=ppt/tags/tag95.xml><?xml version="1.0" encoding="utf-8"?>
<p:tagLst xmlns:a="http://schemas.openxmlformats.org/drawingml/2006/main" xmlns:r="http://schemas.openxmlformats.org/officeDocument/2006/relationships" xmlns:p="http://schemas.openxmlformats.org/presentationml/2006/main">
  <p:tag name="OTLMARKERSHAPE" val="OTL"/>
</p:tagLst>
</file>

<file path=ppt/tags/tag96.xml><?xml version="1.0" encoding="utf-8"?>
<p:tagLst xmlns:a="http://schemas.openxmlformats.org/drawingml/2006/main" xmlns:r="http://schemas.openxmlformats.org/officeDocument/2006/relationships" xmlns:p="http://schemas.openxmlformats.org/presentationml/2006/main">
  <p:tag name="OTLMARKERSHAPE" val="OTL"/>
</p:tagLst>
</file>

<file path=ppt/tags/tag97.xml><?xml version="1.0" encoding="utf-8"?>
<p:tagLst xmlns:a="http://schemas.openxmlformats.org/drawingml/2006/main" xmlns:r="http://schemas.openxmlformats.org/officeDocument/2006/relationships" xmlns:p="http://schemas.openxmlformats.org/presentationml/2006/main">
  <p:tag name="OTLMARKERSHAPE" val="OTL"/>
</p:tagLst>
</file>

<file path=ppt/tags/tag98.xml><?xml version="1.0" encoding="utf-8"?>
<p:tagLst xmlns:a="http://schemas.openxmlformats.org/drawingml/2006/main" xmlns:r="http://schemas.openxmlformats.org/officeDocument/2006/relationships" xmlns:p="http://schemas.openxmlformats.org/presentationml/2006/main">
  <p:tag name="OTLMARKERSHAPE" val="OTL"/>
</p:tagLst>
</file>

<file path=ppt/tags/tag99.xml><?xml version="1.0" encoding="utf-8"?>
<p:tagLst xmlns:a="http://schemas.openxmlformats.org/drawingml/2006/main" xmlns:r="http://schemas.openxmlformats.org/officeDocument/2006/relationships" xmlns:p="http://schemas.openxmlformats.org/presentationml/2006/main">
  <p:tag name="OTLMARKERSHAPE" val="OTL"/>
</p:tagLst>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978</TotalTime>
  <Words>1770</Words>
  <Application>Microsoft Office PowerPoint</Application>
  <PresentationFormat>Widescreen</PresentationFormat>
  <Paragraphs>450</Paragraphs>
  <Slides>40</Slides>
  <Notes>11</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40</vt:i4>
      </vt:variant>
    </vt:vector>
  </HeadingPairs>
  <TitlesOfParts>
    <vt:vector size="47" baseType="lpstr">
      <vt:lpstr>Arial</vt:lpstr>
      <vt:lpstr>BrowalliaUPC</vt:lpstr>
      <vt:lpstr>Calibri</vt:lpstr>
      <vt:lpstr>Calibri Light</vt:lpstr>
      <vt:lpstr>Times New Roman</vt:lpstr>
      <vt:lpstr>Wingdings</vt:lpstr>
      <vt:lpstr>Retrospect</vt:lpstr>
      <vt:lpstr>SAR Imager</vt:lpstr>
      <vt:lpstr>Outline</vt:lpstr>
      <vt:lpstr>SAR Introduction</vt:lpstr>
      <vt:lpstr>Project Scope</vt:lpstr>
      <vt:lpstr>First Generation Goals </vt:lpstr>
      <vt:lpstr>Second Generation Goals</vt:lpstr>
      <vt:lpstr>Current Status</vt:lpstr>
      <vt:lpstr>Conventional SAR</vt:lpstr>
      <vt:lpstr>PowerPoint Presentation</vt:lpstr>
      <vt:lpstr>Horn Holder Design</vt:lpstr>
      <vt:lpstr>Final Design Iteration</vt:lpstr>
      <vt:lpstr>PowerPoint Presentation</vt:lpstr>
      <vt:lpstr>Horn Holder Prototype</vt:lpstr>
      <vt:lpstr>Horn Spacing - Jig</vt:lpstr>
      <vt:lpstr>Horn Calibration – Option 1</vt:lpstr>
      <vt:lpstr>Horn Calibration – Option 2</vt:lpstr>
      <vt:lpstr>Structure Revision: Version 4</vt:lpstr>
      <vt:lpstr>Structure Assembly </vt:lpstr>
      <vt:lpstr>Structure Force Analysis</vt:lpstr>
      <vt:lpstr>Structure Force Analysis Results </vt:lpstr>
      <vt:lpstr>New Structure Revision: Version 5</vt:lpstr>
      <vt:lpstr>Component Housing</vt:lpstr>
      <vt:lpstr>Component Housing</vt:lpstr>
      <vt:lpstr>Electromagnetic Interference &amp; Shielding</vt:lpstr>
      <vt:lpstr>Component Housing Migration</vt:lpstr>
      <vt:lpstr>PowerPoint Presentation</vt:lpstr>
      <vt:lpstr>Room Setup</vt:lpstr>
      <vt:lpstr>Room Setup</vt:lpstr>
      <vt:lpstr>2015-2016 Budget</vt:lpstr>
      <vt:lpstr>To Do</vt:lpstr>
      <vt:lpstr>PowerPoint Presentation</vt:lpstr>
      <vt:lpstr>Questions?</vt:lpstr>
      <vt:lpstr>References</vt:lpstr>
      <vt:lpstr>FRAME</vt:lpstr>
      <vt:lpstr>Structure Examination: V1</vt:lpstr>
      <vt:lpstr>Structure Examination: V2</vt:lpstr>
      <vt:lpstr>PowerPoint Presentation</vt:lpstr>
      <vt:lpstr>Safety </vt:lpstr>
      <vt:lpstr>PowerPoint Presentation</vt:lpstr>
      <vt:lpstr>New Thermal Analysis: Component Box</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SAR Imager</dc:title>
  <dc:creator>Josh Dennis</dc:creator>
  <cp:lastModifiedBy>Josh Dennis</cp:lastModifiedBy>
  <cp:revision>48</cp:revision>
  <dcterms:created xsi:type="dcterms:W3CDTF">2016-02-23T14:45:16Z</dcterms:created>
  <dcterms:modified xsi:type="dcterms:W3CDTF">2016-03-15T14:38:16Z</dcterms:modified>
</cp:coreProperties>
</file>