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9144000" cy="6858000" type="letter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Garamond" panose="02020404030301010803" pitchFamily="18" charset="0"/>
      <p:regular r:id="rId8"/>
      <p:bold r:id="rId9"/>
      <p:italic r:id="rId1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408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gan Stack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58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commentAuthors" Target="commentAuthors.xml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238949" marR="0" indent="-37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4477901" marR="0" indent="-7501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6716849" marR="0" indent="-112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8955799" marR="0" indent="-22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1194750" marR="0" indent="-605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3433699" marR="0" indent="-97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5672650" marR="0" indent="-84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7911598" marR="0" indent="-459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46065670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1pPr>
    <a:lvl2pPr marL="133287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2pPr>
    <a:lvl3pPr marL="266573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3pPr>
    <a:lvl4pPr marL="399859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4pPr>
    <a:lvl5pPr marL="533145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5pPr>
    <a:lvl6pPr marL="666432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6pPr>
    <a:lvl7pPr marL="799717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7pPr>
    <a:lvl8pPr marL="933004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8pPr>
    <a:lvl9pPr marL="1066290" algn="l" defTabSz="266573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60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500" b="0" i="0" u="none" strike="noStrike" cap="none" baseline="0"/>
            </a:lvl2pPr>
            <a:lvl3pPr marL="0" marR="0" indent="0" algn="l" rtl="0">
              <a:spcBef>
                <a:spcPts val="0"/>
              </a:spcBef>
              <a:defRPr sz="500" b="0" i="0" u="none" strike="noStrike" cap="none" baseline="0"/>
            </a:lvl3pPr>
            <a:lvl4pPr marL="0" marR="0" indent="0" algn="l" rtl="0">
              <a:spcBef>
                <a:spcPts val="0"/>
              </a:spcBef>
              <a:defRPr sz="500" b="0" i="0" u="none" strike="noStrike" cap="none" baseline="0"/>
            </a:lvl4pPr>
            <a:lvl5pPr marL="0" marR="0" indent="0" algn="l" rtl="0">
              <a:spcBef>
                <a:spcPts val="0"/>
              </a:spcBef>
              <a:defRPr sz="500" b="0" i="0" u="none" strike="noStrike" cap="none" baseline="0"/>
            </a:lvl5pPr>
            <a:lvl6pPr marL="0" marR="0" indent="0" algn="l" rtl="0">
              <a:spcBef>
                <a:spcPts val="0"/>
              </a:spcBef>
              <a:defRPr sz="500" b="0" i="0" u="none" strike="noStrike" cap="none" baseline="0"/>
            </a:lvl6pPr>
            <a:lvl7pPr marL="0" marR="0" indent="0" algn="l" rtl="0">
              <a:spcBef>
                <a:spcPts val="0"/>
              </a:spcBef>
              <a:defRPr sz="500" b="0" i="0" u="none" strike="noStrike" cap="none" baseline="0"/>
            </a:lvl7pPr>
            <a:lvl8pPr marL="0" marR="0" indent="0" algn="l" rtl="0">
              <a:spcBef>
                <a:spcPts val="0"/>
              </a:spcBef>
              <a:defRPr sz="500" b="0" i="0" u="none" strike="noStrike" cap="none" baseline="0"/>
            </a:lvl8pPr>
            <a:lvl9pPr marL="0" marR="0" indent="0" algn="l" rtl="0">
              <a:spcBef>
                <a:spcPts val="0"/>
              </a:spcBef>
              <a:defRPr sz="500" b="0" i="0" u="none" strike="noStrike" cap="none" baseline="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872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4361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ctr" rtl="0">
              <a:lnSpc>
                <a:spcPct val="100000"/>
              </a:lnSpc>
              <a:spcBef>
                <a:spcPts val="761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806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ctr" rtl="0">
              <a:lnSpc>
                <a:spcPct val="100000"/>
              </a:lnSpc>
              <a:spcBef>
                <a:spcPts val="656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78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26501729" y="12161838"/>
            <a:ext cx="32767585" cy="115204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6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3382969" y="715964"/>
            <a:ext cx="32767585" cy="34412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6485" indent="360845" algn="l" rtl="0">
              <a:spcBef>
                <a:spcPts val="872"/>
              </a:spcBef>
              <a:buClr>
                <a:schemeClr val="dk1"/>
              </a:buClr>
              <a:buFont typeface="Arial"/>
              <a:buChar char="•"/>
              <a:defRPr sz="436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10718" indent="331709" algn="l" rtl="0">
              <a:spcBef>
                <a:spcPts val="761"/>
              </a:spcBef>
              <a:buClr>
                <a:schemeClr val="dk1"/>
              </a:buClr>
              <a:buFont typeface="Arial"/>
              <a:buChar char="–"/>
              <a:defRPr sz="3806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54951" indent="311393" algn="l" rtl="0">
              <a:spcBef>
                <a:spcPts val="656"/>
              </a:spcBef>
              <a:buClr>
                <a:schemeClr val="dk1"/>
              </a:buClr>
              <a:buFont typeface="Arial"/>
              <a:buChar char="•"/>
              <a:defRPr sz="32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76931" indent="200982" algn="l" rtl="0">
              <a:spcBef>
                <a:spcPts val="544"/>
              </a:spcBef>
              <a:buClr>
                <a:schemeClr val="dk1"/>
              </a:buClr>
              <a:buFont typeface="Arial"/>
              <a:buChar char="–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98911" indent="203468" algn="l" rtl="0">
              <a:spcBef>
                <a:spcPts val="544"/>
              </a:spcBef>
              <a:buClr>
                <a:schemeClr val="dk1"/>
              </a:buClr>
              <a:buFont typeface="Arial"/>
              <a:buChar char="»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0891" indent="202426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042872" indent="204913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64852" indent="20739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86832" indent="20282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6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199" y="160020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6485" indent="360845" algn="l" rtl="0">
              <a:spcBef>
                <a:spcPts val="872"/>
              </a:spcBef>
              <a:buClr>
                <a:schemeClr val="dk1"/>
              </a:buClr>
              <a:buFont typeface="Arial"/>
              <a:buChar char="•"/>
              <a:defRPr sz="436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10718" indent="331709" algn="l" rtl="0">
              <a:spcBef>
                <a:spcPts val="761"/>
              </a:spcBef>
              <a:buClr>
                <a:schemeClr val="dk1"/>
              </a:buClr>
              <a:buFont typeface="Arial"/>
              <a:buChar char="–"/>
              <a:defRPr sz="3806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54951" indent="311393" algn="l" rtl="0">
              <a:spcBef>
                <a:spcPts val="656"/>
              </a:spcBef>
              <a:buClr>
                <a:schemeClr val="dk1"/>
              </a:buClr>
              <a:buFont typeface="Arial"/>
              <a:buChar char="•"/>
              <a:defRPr sz="32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76931" indent="200982" algn="l" rtl="0">
              <a:spcBef>
                <a:spcPts val="544"/>
              </a:spcBef>
              <a:buClr>
                <a:schemeClr val="dk1"/>
              </a:buClr>
              <a:buFont typeface="Arial"/>
              <a:buChar char="–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98911" indent="203468" algn="l" rtl="0">
              <a:spcBef>
                <a:spcPts val="544"/>
              </a:spcBef>
              <a:buClr>
                <a:schemeClr val="dk1"/>
              </a:buClr>
              <a:buFont typeface="Arial"/>
              <a:buChar char="»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0891" indent="202426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042872" indent="204913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64852" indent="20739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86832" indent="20282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5445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2722">
                <a:solidFill>
                  <a:srgbClr val="888888"/>
                </a:solidFill>
              </a:defRPr>
            </a:lvl1pPr>
            <a:lvl2pPr marL="621980" indent="-104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2472">
                <a:solidFill>
                  <a:srgbClr val="888888"/>
                </a:solidFill>
              </a:defRPr>
            </a:lvl2pPr>
            <a:lvl3pPr marL="1243961" indent="-2084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2167">
                <a:solidFill>
                  <a:srgbClr val="888888"/>
                </a:solidFill>
              </a:defRPr>
            </a:lvl3pPr>
            <a:lvl4pPr marL="1865941" indent="-3125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4pPr>
            <a:lvl5pPr marL="2487921" indent="-63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5pPr>
            <a:lvl6pPr marL="3109902" indent="-168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6pPr>
            <a:lvl7pPr marL="3731882" indent="-2722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7pPr>
            <a:lvl8pPr marL="4353862" indent="-236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8pPr>
            <a:lvl9pPr marL="4975842" indent="-1277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1889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6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560641" y="8961439"/>
            <a:ext cx="22966363" cy="25344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806"/>
            </a:lvl1pPr>
            <a:lvl2pPr rtl="0">
              <a:spcBef>
                <a:spcPts val="0"/>
              </a:spcBef>
              <a:defRPr sz="3278"/>
            </a:lvl2pPr>
            <a:lvl3pPr rtl="0">
              <a:spcBef>
                <a:spcPts val="0"/>
              </a:spcBef>
              <a:defRPr sz="2722"/>
            </a:lvl3pPr>
            <a:lvl4pPr rtl="0">
              <a:spcBef>
                <a:spcPts val="0"/>
              </a:spcBef>
              <a:defRPr sz="2472"/>
            </a:lvl4pPr>
            <a:lvl5pPr rtl="0">
              <a:spcBef>
                <a:spcPts val="0"/>
              </a:spcBef>
              <a:defRPr sz="2472"/>
            </a:lvl5pPr>
            <a:lvl6pPr rtl="0">
              <a:spcBef>
                <a:spcPts val="0"/>
              </a:spcBef>
              <a:defRPr sz="2472"/>
            </a:lvl6pPr>
            <a:lvl7pPr rtl="0">
              <a:spcBef>
                <a:spcPts val="0"/>
              </a:spcBef>
              <a:defRPr sz="2472"/>
            </a:lvl7pPr>
            <a:lvl8pPr rtl="0">
              <a:spcBef>
                <a:spcPts val="0"/>
              </a:spcBef>
              <a:defRPr sz="2472"/>
            </a:lvl8pPr>
            <a:lvl9pPr rtl="0">
              <a:spcBef>
                <a:spcPts val="0"/>
              </a:spcBef>
              <a:defRPr sz="2472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25679405" y="8961439"/>
            <a:ext cx="22966363" cy="25344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806"/>
            </a:lvl1pPr>
            <a:lvl2pPr rtl="0">
              <a:spcBef>
                <a:spcPts val="0"/>
              </a:spcBef>
              <a:defRPr sz="3278"/>
            </a:lvl2pPr>
            <a:lvl3pPr rtl="0">
              <a:spcBef>
                <a:spcPts val="0"/>
              </a:spcBef>
              <a:defRPr sz="2722"/>
            </a:lvl3pPr>
            <a:lvl4pPr rtl="0">
              <a:spcBef>
                <a:spcPts val="0"/>
              </a:spcBef>
              <a:defRPr sz="2472"/>
            </a:lvl4pPr>
            <a:lvl5pPr rtl="0">
              <a:spcBef>
                <a:spcPts val="0"/>
              </a:spcBef>
              <a:defRPr sz="2472"/>
            </a:lvl5pPr>
            <a:lvl6pPr rtl="0">
              <a:spcBef>
                <a:spcPts val="0"/>
              </a:spcBef>
              <a:defRPr sz="2472"/>
            </a:lvl6pPr>
            <a:lvl7pPr rtl="0">
              <a:spcBef>
                <a:spcPts val="0"/>
              </a:spcBef>
              <a:defRPr sz="2472"/>
            </a:lvl7pPr>
            <a:lvl8pPr rtl="0">
              <a:spcBef>
                <a:spcPts val="0"/>
              </a:spcBef>
              <a:defRPr sz="2472"/>
            </a:lvl8pPr>
            <a:lvl9pPr rtl="0">
              <a:spcBef>
                <a:spcPts val="0"/>
              </a:spcBef>
              <a:defRPr sz="2472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3278" b="1"/>
            </a:lvl1pPr>
            <a:lvl2pPr marL="621980" indent="-1041" rtl="0">
              <a:spcBef>
                <a:spcPts val="0"/>
              </a:spcBef>
              <a:buFont typeface="Arial"/>
              <a:buNone/>
              <a:defRPr sz="2722" b="1"/>
            </a:lvl2pPr>
            <a:lvl3pPr marL="1243961" indent="-2084" rtl="0">
              <a:spcBef>
                <a:spcPts val="0"/>
              </a:spcBef>
              <a:buFont typeface="Arial"/>
              <a:buNone/>
              <a:defRPr sz="2472" b="1"/>
            </a:lvl3pPr>
            <a:lvl4pPr marL="1865941" indent="-3125" rtl="0">
              <a:spcBef>
                <a:spcPts val="0"/>
              </a:spcBef>
              <a:buFont typeface="Arial"/>
              <a:buNone/>
              <a:defRPr sz="2167" b="1"/>
            </a:lvl4pPr>
            <a:lvl5pPr marL="2487921" indent="-639" rtl="0">
              <a:spcBef>
                <a:spcPts val="0"/>
              </a:spcBef>
              <a:buFont typeface="Arial"/>
              <a:buNone/>
              <a:defRPr sz="2167" b="1"/>
            </a:lvl5pPr>
            <a:lvl6pPr marL="3109902" indent="-1681" rtl="0">
              <a:spcBef>
                <a:spcPts val="0"/>
              </a:spcBef>
              <a:buFont typeface="Arial"/>
              <a:buNone/>
              <a:defRPr sz="2167" b="1"/>
            </a:lvl6pPr>
            <a:lvl7pPr marL="3731882" indent="-2722" rtl="0">
              <a:spcBef>
                <a:spcPts val="0"/>
              </a:spcBef>
              <a:buFont typeface="Arial"/>
              <a:buNone/>
              <a:defRPr sz="2167" b="1"/>
            </a:lvl7pPr>
            <a:lvl8pPr marL="4353862" indent="-236" rtl="0">
              <a:spcBef>
                <a:spcPts val="0"/>
              </a:spcBef>
              <a:buFont typeface="Arial"/>
              <a:buNone/>
              <a:defRPr sz="2167" b="1"/>
            </a:lvl8pPr>
            <a:lvl9pPr marL="4975842" indent="-1277" rtl="0">
              <a:spcBef>
                <a:spcPts val="0"/>
              </a:spcBef>
              <a:buFont typeface="Arial"/>
              <a:buNone/>
              <a:defRPr sz="2167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457200" y="2174876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78"/>
            </a:lvl1pPr>
            <a:lvl2pPr rtl="0">
              <a:spcBef>
                <a:spcPts val="0"/>
              </a:spcBef>
              <a:defRPr sz="2722"/>
            </a:lvl2pPr>
            <a:lvl3pPr rtl="0">
              <a:spcBef>
                <a:spcPts val="0"/>
              </a:spcBef>
              <a:defRPr sz="2472"/>
            </a:lvl3pPr>
            <a:lvl4pPr rtl="0">
              <a:spcBef>
                <a:spcPts val="0"/>
              </a:spcBef>
              <a:defRPr sz="2167"/>
            </a:lvl4pPr>
            <a:lvl5pPr rtl="0">
              <a:spcBef>
                <a:spcPts val="0"/>
              </a:spcBef>
              <a:defRPr sz="2167"/>
            </a:lvl5pPr>
            <a:lvl6pPr rtl="0">
              <a:spcBef>
                <a:spcPts val="0"/>
              </a:spcBef>
              <a:defRPr sz="2167"/>
            </a:lvl6pPr>
            <a:lvl7pPr rtl="0">
              <a:spcBef>
                <a:spcPts val="0"/>
              </a:spcBef>
              <a:defRPr sz="2167"/>
            </a:lvl7pPr>
            <a:lvl8pPr rtl="0">
              <a:spcBef>
                <a:spcPts val="0"/>
              </a:spcBef>
              <a:defRPr sz="2167"/>
            </a:lvl8pPr>
            <a:lvl9pPr rtl="0">
              <a:spcBef>
                <a:spcPts val="0"/>
              </a:spcBef>
              <a:defRPr sz="2167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3278" b="1"/>
            </a:lvl1pPr>
            <a:lvl2pPr marL="621980" indent="-1041" rtl="0">
              <a:spcBef>
                <a:spcPts val="0"/>
              </a:spcBef>
              <a:buFont typeface="Arial"/>
              <a:buNone/>
              <a:defRPr sz="2722" b="1"/>
            </a:lvl2pPr>
            <a:lvl3pPr marL="1243961" indent="-2084" rtl="0">
              <a:spcBef>
                <a:spcPts val="0"/>
              </a:spcBef>
              <a:buFont typeface="Arial"/>
              <a:buNone/>
              <a:defRPr sz="2472" b="1"/>
            </a:lvl3pPr>
            <a:lvl4pPr marL="1865941" indent="-3125" rtl="0">
              <a:spcBef>
                <a:spcPts val="0"/>
              </a:spcBef>
              <a:buFont typeface="Arial"/>
              <a:buNone/>
              <a:defRPr sz="2167" b="1"/>
            </a:lvl4pPr>
            <a:lvl5pPr marL="2487921" indent="-639" rtl="0">
              <a:spcBef>
                <a:spcPts val="0"/>
              </a:spcBef>
              <a:buFont typeface="Arial"/>
              <a:buNone/>
              <a:defRPr sz="2167" b="1"/>
            </a:lvl5pPr>
            <a:lvl6pPr marL="3109902" indent="-1681" rtl="0">
              <a:spcBef>
                <a:spcPts val="0"/>
              </a:spcBef>
              <a:buFont typeface="Arial"/>
              <a:buNone/>
              <a:defRPr sz="2167" b="1"/>
            </a:lvl6pPr>
            <a:lvl7pPr marL="3731882" indent="-2722" rtl="0">
              <a:spcBef>
                <a:spcPts val="0"/>
              </a:spcBef>
              <a:buFont typeface="Arial"/>
              <a:buNone/>
              <a:defRPr sz="2167" b="1"/>
            </a:lvl7pPr>
            <a:lvl8pPr marL="4353862" indent="-236" rtl="0">
              <a:spcBef>
                <a:spcPts val="0"/>
              </a:spcBef>
              <a:buFont typeface="Arial"/>
              <a:buNone/>
              <a:defRPr sz="2167" b="1"/>
            </a:lvl8pPr>
            <a:lvl9pPr marL="4975842" indent="-1277" rtl="0">
              <a:spcBef>
                <a:spcPts val="0"/>
              </a:spcBef>
              <a:buFont typeface="Arial"/>
              <a:buNone/>
              <a:defRPr sz="2167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4645027" y="2174876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78"/>
            </a:lvl1pPr>
            <a:lvl2pPr rtl="0">
              <a:spcBef>
                <a:spcPts val="0"/>
              </a:spcBef>
              <a:defRPr sz="2722"/>
            </a:lvl2pPr>
            <a:lvl3pPr rtl="0">
              <a:spcBef>
                <a:spcPts val="0"/>
              </a:spcBef>
              <a:defRPr sz="2472"/>
            </a:lvl3pPr>
            <a:lvl4pPr rtl="0">
              <a:spcBef>
                <a:spcPts val="0"/>
              </a:spcBef>
              <a:defRPr sz="2167"/>
            </a:lvl4pPr>
            <a:lvl5pPr rtl="0">
              <a:spcBef>
                <a:spcPts val="0"/>
              </a:spcBef>
              <a:defRPr sz="2167"/>
            </a:lvl5pPr>
            <a:lvl6pPr rtl="0">
              <a:spcBef>
                <a:spcPts val="0"/>
              </a:spcBef>
              <a:defRPr sz="2167"/>
            </a:lvl6pPr>
            <a:lvl7pPr rtl="0">
              <a:spcBef>
                <a:spcPts val="0"/>
              </a:spcBef>
              <a:defRPr sz="2167"/>
            </a:lvl7pPr>
            <a:lvl8pPr rtl="0">
              <a:spcBef>
                <a:spcPts val="0"/>
              </a:spcBef>
              <a:defRPr sz="2167"/>
            </a:lvl8pPr>
            <a:lvl9pPr rtl="0">
              <a:spcBef>
                <a:spcPts val="0"/>
              </a:spcBef>
              <a:defRPr sz="2167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6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722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4361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806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78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72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1889"/>
            </a:lvl1pPr>
            <a:lvl2pPr marL="621980" indent="-1041" rtl="0">
              <a:spcBef>
                <a:spcPts val="0"/>
              </a:spcBef>
              <a:buFont typeface="Arial"/>
              <a:buNone/>
              <a:defRPr sz="1639"/>
            </a:lvl2pPr>
            <a:lvl3pPr marL="1243961" indent="-2084" rtl="0">
              <a:spcBef>
                <a:spcPts val="0"/>
              </a:spcBef>
              <a:buFont typeface="Arial"/>
              <a:buNone/>
              <a:defRPr sz="1333"/>
            </a:lvl3pPr>
            <a:lvl4pPr marL="1865941" indent="-3125" rtl="0">
              <a:spcBef>
                <a:spcPts val="0"/>
              </a:spcBef>
              <a:buFont typeface="Arial"/>
              <a:buNone/>
              <a:defRPr sz="1222"/>
            </a:lvl4pPr>
            <a:lvl5pPr marL="2487921" indent="-639" rtl="0">
              <a:spcBef>
                <a:spcPts val="0"/>
              </a:spcBef>
              <a:buFont typeface="Arial"/>
              <a:buNone/>
              <a:defRPr sz="1222"/>
            </a:lvl5pPr>
            <a:lvl6pPr marL="3109902" indent="-1681" rtl="0">
              <a:spcBef>
                <a:spcPts val="0"/>
              </a:spcBef>
              <a:buFont typeface="Arial"/>
              <a:buNone/>
              <a:defRPr sz="1222"/>
            </a:lvl6pPr>
            <a:lvl7pPr marL="3731882" indent="-2722" rtl="0">
              <a:spcBef>
                <a:spcPts val="0"/>
              </a:spcBef>
              <a:buFont typeface="Arial"/>
              <a:buNone/>
              <a:defRPr sz="1222"/>
            </a:lvl7pPr>
            <a:lvl8pPr marL="4353862" indent="-236" rtl="0">
              <a:spcBef>
                <a:spcPts val="0"/>
              </a:spcBef>
              <a:buFont typeface="Arial"/>
              <a:buNone/>
              <a:defRPr sz="1222"/>
            </a:lvl8pPr>
            <a:lvl9pPr marL="4975842" indent="-1277" rtl="0">
              <a:spcBef>
                <a:spcPts val="0"/>
              </a:spcBef>
              <a:buFont typeface="Arial"/>
              <a:buNone/>
              <a:defRPr sz="1222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6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21" y="-251617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6485" indent="360845" algn="l" rtl="0">
              <a:spcBef>
                <a:spcPts val="872"/>
              </a:spcBef>
              <a:buClr>
                <a:schemeClr val="dk1"/>
              </a:buClr>
              <a:buFont typeface="Arial"/>
              <a:buChar char="•"/>
              <a:defRPr sz="436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10718" indent="331709" algn="l" rtl="0">
              <a:spcBef>
                <a:spcPts val="761"/>
              </a:spcBef>
              <a:buClr>
                <a:schemeClr val="dk1"/>
              </a:buClr>
              <a:buFont typeface="Arial"/>
              <a:buChar char="–"/>
              <a:defRPr sz="3806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54951" indent="311393" algn="l" rtl="0">
              <a:spcBef>
                <a:spcPts val="656"/>
              </a:spcBef>
              <a:buClr>
                <a:schemeClr val="dk1"/>
              </a:buClr>
              <a:buFont typeface="Arial"/>
              <a:buChar char="•"/>
              <a:defRPr sz="32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76931" indent="200982" algn="l" rtl="0">
              <a:spcBef>
                <a:spcPts val="544"/>
              </a:spcBef>
              <a:buClr>
                <a:schemeClr val="dk1"/>
              </a:buClr>
              <a:buFont typeface="Arial"/>
              <a:buChar char="–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98911" indent="203468" algn="l" rtl="0">
              <a:spcBef>
                <a:spcPts val="544"/>
              </a:spcBef>
              <a:buClr>
                <a:schemeClr val="dk1"/>
              </a:buClr>
              <a:buFont typeface="Arial"/>
              <a:buChar char="»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0891" indent="202426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042872" indent="204913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64852" indent="20739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86832" indent="202829" algn="l" rtl="0">
              <a:spcBef>
                <a:spcPts val="544"/>
              </a:spcBef>
              <a:buClr>
                <a:schemeClr val="dk1"/>
              </a:buClr>
              <a:buFont typeface="Arial"/>
              <a:buChar char="•"/>
              <a:defRPr sz="2722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199" y="160020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marR="0" indent="1298937" algn="l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3638292" marR="0" indent="1194058" algn="l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5597375" marR="0" indent="1120925" algn="l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7836324" marR="0" indent="7234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075274" marR="0" indent="73242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2314224" marR="0" indent="7286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4553174" marR="0" indent="73762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6792124" marR="0" indent="7465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9031072" marR="0" indent="730127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639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72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2" y="635635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639" smtClean="0">
                <a:solidFill>
                  <a:srgbClr val="888888"/>
                </a:solidFill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639">
              <a:solidFill>
                <a:srgbClr val="888888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38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0"/>
          <p:cNvSpPr txBox="1">
            <a:spLocks/>
          </p:cNvSpPr>
          <p:nvPr/>
        </p:nvSpPr>
        <p:spPr>
          <a:xfrm>
            <a:off x="266483" y="1219200"/>
            <a:ext cx="8675630" cy="482183"/>
          </a:xfrm>
          <a:prstGeom prst="rect">
            <a:avLst/>
          </a:prstGeom>
          <a:solidFill>
            <a:schemeClr val="lt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101600" tIns="25400" rIns="101600" bIns="25400" anchor="t" anchorCtr="0">
            <a:sp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ctr" rtl="0">
              <a:lnSpc>
                <a:spcPct val="100000"/>
              </a:lnSpc>
              <a:spcBef>
                <a:spcPts val="872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4361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621980" marR="0" indent="-1041" algn="ctr" rtl="0">
              <a:lnSpc>
                <a:spcPct val="100000"/>
              </a:lnSpc>
              <a:spcBef>
                <a:spcPts val="761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806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243961" marR="0" indent="-2084" algn="ctr" rtl="0">
              <a:lnSpc>
                <a:spcPct val="100000"/>
              </a:lnSpc>
              <a:spcBef>
                <a:spcPts val="656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78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865941" marR="0" indent="-3125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487921" marR="0" indent="-639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3109902" marR="0" indent="-1681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3731882" marR="0" indent="-2722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4353862" marR="0" indent="-236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4975842" marR="0" indent="-1277" algn="ctr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722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algn="just">
              <a:spcBef>
                <a:spcPts val="194"/>
              </a:spcBef>
              <a:buSzPct val="25000"/>
            </a:pP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Aim</a:t>
            </a:r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 Use Synthetic Aperture Radar (SAR) technology to remotely detect and image metal objects for weapon detection applications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hape 103"/>
          <p:cNvSpPr txBox="1"/>
          <p:nvPr/>
        </p:nvSpPr>
        <p:spPr>
          <a:xfrm>
            <a:off x="2739883" y="475806"/>
            <a:ext cx="3375083" cy="839500"/>
          </a:xfrm>
          <a:prstGeom prst="rect">
            <a:avLst/>
          </a:prstGeom>
          <a:noFill/>
          <a:ln>
            <a:noFill/>
          </a:ln>
        </p:spPr>
        <p:txBody>
          <a:bodyPr lIns="25396" tIns="25396" rIns="25396" bIns="25396" anchor="t" anchorCtr="0">
            <a:noAutofit/>
          </a:bodyPr>
          <a:lstStyle/>
          <a:p>
            <a:pPr>
              <a:buClr>
                <a:srgbClr val="000000"/>
              </a:buClr>
            </a:pPr>
            <a:endParaRPr sz="389"/>
          </a:p>
        </p:txBody>
      </p:sp>
      <p:sp>
        <p:nvSpPr>
          <p:cNvPr id="6" name="Shape 104"/>
          <p:cNvSpPr txBox="1"/>
          <p:nvPr/>
        </p:nvSpPr>
        <p:spPr>
          <a:xfrm>
            <a:off x="1345292" y="609600"/>
            <a:ext cx="6453417" cy="514667"/>
          </a:xfrm>
          <a:prstGeom prst="rect">
            <a:avLst/>
          </a:prstGeom>
          <a:noFill/>
          <a:ln>
            <a:noFill/>
          </a:ln>
        </p:spPr>
        <p:txBody>
          <a:bodyPr lIns="25396" tIns="12694" rIns="25396" bIns="1269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1800" dirty="0" smtClean="0">
                <a:solidFill>
                  <a:schemeClr val="tx1"/>
                </a:solidFill>
              </a:rPr>
              <a:t>Team 18  </a:t>
            </a:r>
            <a:endParaRPr lang="en-US" sz="1800" dirty="0">
              <a:solidFill>
                <a:schemeClr val="tx1"/>
              </a:solidFill>
            </a:endParaRPr>
          </a:p>
          <a:p>
            <a:pPr algn="ctr">
              <a:buClr>
                <a:schemeClr val="lt1"/>
              </a:buClr>
              <a:buSzPct val="25000"/>
            </a:pPr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Luke Baldwin, Josh Dennis, Kaylen Nollie, Desmond </a:t>
            </a:r>
            <a:r>
              <a:rPr lang="en-US" sz="14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Pressey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buClr>
                <a:schemeClr val="lt1"/>
              </a:buClr>
            </a:pPr>
            <a:endParaRPr sz="1111" dirty="0">
              <a:solidFill>
                <a:schemeClr val="lt1"/>
              </a:solidFill>
            </a:endParaRPr>
          </a:p>
        </p:txBody>
      </p:sp>
      <p:sp>
        <p:nvSpPr>
          <p:cNvPr id="7" name="Shape 106"/>
          <p:cNvSpPr txBox="1"/>
          <p:nvPr/>
        </p:nvSpPr>
        <p:spPr>
          <a:xfrm>
            <a:off x="1937637" y="271464"/>
            <a:ext cx="5115892" cy="367583"/>
          </a:xfrm>
          <a:prstGeom prst="rect">
            <a:avLst/>
          </a:prstGeom>
          <a:noFill/>
          <a:ln>
            <a:noFill/>
          </a:ln>
        </p:spPr>
        <p:txBody>
          <a:bodyPr lIns="25396" tIns="12694" rIns="25396" bIns="12694" anchor="t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Synthetic Aperture Radar Imager</a:t>
            </a:r>
          </a:p>
        </p:txBody>
      </p:sp>
      <p:pic>
        <p:nvPicPr>
          <p:cNvPr id="8" name="Shape 107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0737" y="193638"/>
            <a:ext cx="7620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05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837" t="3623" r="1246" b="5797"/>
          <a:stretch/>
        </p:blipFill>
        <p:spPr>
          <a:xfrm>
            <a:off x="6984343" y="347388"/>
            <a:ext cx="2020825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08"/>
          <p:cNvSpPr txBox="1"/>
          <p:nvPr/>
        </p:nvSpPr>
        <p:spPr>
          <a:xfrm>
            <a:off x="3248190" y="2176337"/>
            <a:ext cx="2771611" cy="2169825"/>
          </a:xfrm>
          <a:prstGeom prst="rect">
            <a:avLst/>
          </a:prstGeom>
          <a:solidFill>
            <a:schemeClr val="lt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101600" tIns="25400" rIns="101600" bIns="25400" anchor="t" anchorCtr="0">
            <a:spAutoFit/>
          </a:bodyPr>
          <a:lstStyle/>
          <a:p>
            <a:pPr>
              <a:spcBef>
                <a:spcPts val="194"/>
              </a:spcBef>
              <a:buClr>
                <a:schemeClr val="dk1"/>
              </a:buClr>
              <a:buSzPct val="100000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Structure:</a:t>
            </a:r>
          </a:p>
          <a:p>
            <a:pPr marL="171450" indent="-171450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Lower </a:t>
            </a: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weight; make mobile</a:t>
            </a:r>
            <a:endParaRPr lang="en-US" sz="1400" dirty="0">
              <a:solidFill>
                <a:schemeClr val="dk1"/>
              </a:solidFill>
              <a:latin typeface="Calibri" pitchFamily="34" charset="0"/>
            </a:endParaRPr>
          </a:p>
          <a:p>
            <a:pPr marL="171450" indent="-171450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Improve stability</a:t>
            </a:r>
          </a:p>
          <a:p>
            <a:pPr>
              <a:spcBef>
                <a:spcPts val="194"/>
              </a:spcBef>
              <a:buClr>
                <a:schemeClr val="dk1"/>
              </a:buClr>
              <a:buSzPct val="100000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Horn </a:t>
            </a: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Holders:</a:t>
            </a:r>
          </a:p>
          <a:p>
            <a:pPr marL="171450" indent="-171450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Allow 2 axis adjustment</a:t>
            </a:r>
            <a:endParaRPr lang="en-US" sz="1400" dirty="0">
              <a:solidFill>
                <a:schemeClr val="dk1"/>
              </a:solidFill>
              <a:latin typeface="Calibri" pitchFamily="34" charset="0"/>
            </a:endParaRPr>
          </a:p>
          <a:p>
            <a:pPr>
              <a:spcBef>
                <a:spcPts val="194"/>
              </a:spcBef>
              <a:buClr>
                <a:schemeClr val="dk1"/>
              </a:buClr>
              <a:buSzPct val="100000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Calibration/Testing:</a:t>
            </a:r>
          </a:p>
          <a:p>
            <a:pPr marL="171450" indent="-171450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Method to align all 20 horns</a:t>
            </a:r>
            <a:endParaRPr lang="en-US" sz="1400" dirty="0">
              <a:solidFill>
                <a:schemeClr val="dk1"/>
              </a:solidFill>
              <a:latin typeface="Calibri" pitchFamily="34" charset="0"/>
            </a:endParaRPr>
          </a:p>
          <a:p>
            <a:pPr marL="171450" indent="-171450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Create radar reflecting equipment</a:t>
            </a:r>
            <a:endParaRPr lang="en-US" sz="1400" dirty="0">
              <a:solidFill>
                <a:schemeClr val="dk1"/>
              </a:solidFill>
              <a:latin typeface="Calibri" pitchFamily="34" charset="0"/>
            </a:endParaRPr>
          </a:p>
        </p:txBody>
      </p:sp>
      <p:sp>
        <p:nvSpPr>
          <p:cNvPr id="116" name="Shape 100"/>
          <p:cNvSpPr txBox="1"/>
          <p:nvPr/>
        </p:nvSpPr>
        <p:spPr>
          <a:xfrm>
            <a:off x="6019801" y="5639385"/>
            <a:ext cx="2791980" cy="990015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101600" tIns="25400" rIns="101600" bIns="25400" anchor="t" anchorCtr="0">
            <a:spAutoFit/>
          </a:bodyPr>
          <a:lstStyle/>
          <a:p>
            <a:pPr marL="171450" indent="-171450" algn="just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Custom Fabrication</a:t>
            </a:r>
          </a:p>
          <a:p>
            <a:pPr marL="171450" indent="-171450" algn="just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Wall-mounted System</a:t>
            </a:r>
          </a:p>
          <a:p>
            <a:pPr marL="171450" indent="-171450" algn="just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Easily collapsible</a:t>
            </a:r>
          </a:p>
          <a:p>
            <a:pPr marL="171450" indent="-171450" algn="just">
              <a:spcBef>
                <a:spcPts val="194"/>
              </a:spcBef>
              <a:buClr>
                <a:schemeClr val="dk1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Improve horn adjustment fidelity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14965" y="1755316"/>
            <a:ext cx="2827147" cy="338554"/>
          </a:xfrm>
          <a:prstGeom prst="rect">
            <a:avLst/>
          </a:prstGeom>
          <a:gradFill>
            <a:gsLst>
              <a:gs pos="0">
                <a:srgbClr val="0231B1"/>
              </a:gs>
              <a:gs pos="100000">
                <a:srgbClr val="0179D5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Results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92654" y="1755316"/>
            <a:ext cx="2827147" cy="338554"/>
          </a:xfrm>
          <a:prstGeom prst="rect">
            <a:avLst/>
          </a:prstGeom>
          <a:gradFill>
            <a:gsLst>
              <a:gs pos="0">
                <a:srgbClr val="0231B1"/>
              </a:gs>
              <a:gs pos="100000">
                <a:srgbClr val="0179D5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Goals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718" y="1758742"/>
            <a:ext cx="2827147" cy="338554"/>
          </a:xfrm>
          <a:prstGeom prst="rect">
            <a:avLst/>
          </a:prstGeom>
          <a:gradFill>
            <a:gsLst>
              <a:gs pos="0">
                <a:srgbClr val="0231B1"/>
              </a:gs>
              <a:gs pos="100000">
                <a:srgbClr val="0179D5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Background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67383" y="5182239"/>
            <a:ext cx="2827147" cy="338554"/>
          </a:xfrm>
          <a:prstGeom prst="rect">
            <a:avLst/>
          </a:prstGeom>
          <a:gradFill>
            <a:gsLst>
              <a:gs pos="0">
                <a:srgbClr val="0231B1"/>
              </a:gs>
              <a:gs pos="100000">
                <a:srgbClr val="0179D5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Future Work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Shape 108"/>
          <p:cNvSpPr txBox="1"/>
          <p:nvPr/>
        </p:nvSpPr>
        <p:spPr>
          <a:xfrm>
            <a:off x="215457" y="2156884"/>
            <a:ext cx="2802341" cy="938719"/>
          </a:xfrm>
          <a:prstGeom prst="rect">
            <a:avLst/>
          </a:prstGeom>
          <a:solidFill>
            <a:schemeClr val="lt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101600" tIns="25400" rIns="101600" bIns="25400" anchor="t" anchorCtr="0">
            <a:spAutoFit/>
          </a:bodyPr>
          <a:lstStyle/>
          <a:p>
            <a:pPr marL="171450" indent="-171450">
              <a:spcBef>
                <a:spcPts val="194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Create a weapons metal detection system for homeland security</a:t>
            </a:r>
          </a:p>
          <a:p>
            <a:pPr marL="171450" indent="-171450">
              <a:spcBef>
                <a:spcPts val="194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en-US" sz="1400" dirty="0">
                <a:solidFill>
                  <a:schemeClr val="dk1"/>
                </a:solidFill>
                <a:latin typeface="Calibri" pitchFamily="34" charset="0"/>
              </a:rPr>
              <a:t>2nd Generation Project</a:t>
            </a:r>
          </a:p>
        </p:txBody>
      </p:sp>
      <p:sp>
        <p:nvSpPr>
          <p:cNvPr id="21" name="Shape 108"/>
          <p:cNvSpPr txBox="1"/>
          <p:nvPr/>
        </p:nvSpPr>
        <p:spPr>
          <a:xfrm>
            <a:off x="6190091" y="2176337"/>
            <a:ext cx="2581729" cy="1179810"/>
          </a:xfrm>
          <a:prstGeom prst="rect">
            <a:avLst/>
          </a:prstGeom>
          <a:solidFill>
            <a:schemeClr val="lt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101600" tIns="25400" rIns="101600" bIns="25400" anchor="t" anchorCtr="0">
            <a:spAutoFit/>
          </a:bodyPr>
          <a:lstStyle/>
          <a:p>
            <a:pPr marL="171450" indent="-171450">
              <a:spcBef>
                <a:spcPts val="194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Reduced weight by 50%</a:t>
            </a:r>
          </a:p>
          <a:p>
            <a:pPr marL="171450" indent="-171450">
              <a:spcBef>
                <a:spcPts val="194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Horn holders have 3 degrees of freedom</a:t>
            </a:r>
          </a:p>
          <a:p>
            <a:pPr marL="171450" indent="-171450">
              <a:spcBef>
                <a:spcPts val="194"/>
              </a:spcBef>
              <a:buClr>
                <a:srgbClr val="000000"/>
              </a:buClr>
              <a:buSzPct val="100000"/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dk1"/>
                </a:solidFill>
                <a:latin typeface="Calibri" pitchFamily="34" charset="0"/>
              </a:rPr>
              <a:t>Structure has negligible deflection</a:t>
            </a:r>
            <a:endParaRPr lang="en-US" sz="1400" dirty="0">
              <a:solidFill>
                <a:schemeClr val="dk1"/>
              </a:solidFill>
              <a:latin typeface="Calibri" pitchFamily="34" charset="0"/>
            </a:endParaRPr>
          </a:p>
        </p:txBody>
      </p:sp>
      <p:pic>
        <p:nvPicPr>
          <p:cNvPr id="22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23" y="3095603"/>
            <a:ext cx="2621535" cy="2649925"/>
          </a:xfrm>
          <a:prstGeom prst="rect">
            <a:avLst/>
          </a:prstGeom>
          <a:ln>
            <a:solidFill>
              <a:srgbClr val="0231B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6561942" y="4789752"/>
            <a:ext cx="1935253" cy="307777"/>
          </a:xfrm>
          <a:prstGeom prst="rect">
            <a:avLst/>
          </a:prstGeom>
          <a:noFill/>
          <a:ln>
            <a:solidFill>
              <a:srgbClr val="0231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Laser Alignment</a:t>
            </a:r>
            <a:endParaRPr lang="en-US" sz="1400" dirty="0"/>
          </a:p>
        </p:txBody>
      </p:sp>
      <p:pic>
        <p:nvPicPr>
          <p:cNvPr id="24" name="Content Placeholder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942" y="3377644"/>
            <a:ext cx="1928640" cy="1359938"/>
          </a:xfrm>
          <a:prstGeom prst="rect">
            <a:avLst/>
          </a:prstGeom>
          <a:ln>
            <a:solidFill>
              <a:srgbClr val="0231B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82" y="4346162"/>
            <a:ext cx="2063094" cy="1873450"/>
          </a:xfrm>
          <a:prstGeom prst="rect">
            <a:avLst/>
          </a:prstGeom>
          <a:ln>
            <a:solidFill>
              <a:srgbClr val="0231B1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3527956" y="6292712"/>
            <a:ext cx="1935253" cy="307777"/>
          </a:xfrm>
          <a:prstGeom prst="rect">
            <a:avLst/>
          </a:prstGeom>
          <a:noFill/>
          <a:ln>
            <a:solidFill>
              <a:srgbClr val="0231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Horn Holders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49000" y="5826615"/>
            <a:ext cx="1935253" cy="307777"/>
          </a:xfrm>
          <a:prstGeom prst="rect">
            <a:avLst/>
          </a:prstGeom>
          <a:noFill/>
          <a:ln>
            <a:solidFill>
              <a:srgbClr val="0231B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Structure</a:t>
            </a:r>
            <a:endParaRPr lang="en-US" sz="14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55718" y="1219200"/>
            <a:ext cx="8686394" cy="0"/>
          </a:xfrm>
          <a:prstGeom prst="line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60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SU Poste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540115"/>
      </a:accent1>
      <a:accent2>
        <a:srgbClr val="CDC092"/>
      </a:accent2>
      <a:accent3>
        <a:srgbClr val="2B0007"/>
      </a:accent3>
      <a:accent4>
        <a:srgbClr val="A71930"/>
      </a:accent4>
      <a:accent5>
        <a:srgbClr val="728574"/>
      </a:accent5>
      <a:accent6>
        <a:srgbClr val="86AECA"/>
      </a:accent6>
      <a:hlink>
        <a:srgbClr val="A6A2C6"/>
      </a:hlink>
      <a:folHlink>
        <a:srgbClr val="EFE8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114</Words>
  <Application>Microsoft Office PowerPoint</Application>
  <PresentationFormat>Letter Paper (8.5x11 in)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Wingdings</vt:lpstr>
      <vt:lpstr>Calibri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Nicewonger</dc:creator>
  <cp:lastModifiedBy>Josh Dennis</cp:lastModifiedBy>
  <cp:revision>25</cp:revision>
  <cp:lastPrinted>2016-03-21T18:14:16Z</cp:lastPrinted>
  <dcterms:modified xsi:type="dcterms:W3CDTF">2016-03-21T18:18:33Z</dcterms:modified>
</cp:coreProperties>
</file>