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-4860" y="-526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92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1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2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5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3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0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4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2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0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78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0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52082-1E40-BB40-869F-E50709CB4E44}" type="datetimeFigureOut">
              <a:rPr lang="en-US" smtClean="0"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7F078-B925-FA48-B064-1B236F054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7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7" y="5414624"/>
            <a:ext cx="3567871" cy="22408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" y="0"/>
            <a:ext cx="10058399" cy="12701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3772" y="40319"/>
            <a:ext cx="9574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Synthetic Aperture Radar Imager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3771" y="1255019"/>
            <a:ext cx="9602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Aim: </a:t>
            </a:r>
            <a:r>
              <a:rPr lang="en-US" sz="1400" dirty="0"/>
              <a:t>Develop a static, multi-antenna Synthetic Aperture </a:t>
            </a:r>
            <a:r>
              <a:rPr lang="en-US" sz="1400" dirty="0" smtClean="0"/>
              <a:t>Radar </a:t>
            </a:r>
            <a:r>
              <a:rPr lang="en-US" sz="1400" dirty="0"/>
              <a:t>(SAR) </a:t>
            </a:r>
            <a:r>
              <a:rPr lang="en-US" sz="1400" dirty="0" smtClean="0"/>
              <a:t>imager.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9778" y="406895"/>
            <a:ext cx="9601200" cy="798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800" b="1" dirty="0" smtClean="0"/>
              <a:t>Team No: 18</a:t>
            </a:r>
          </a:p>
          <a:p>
            <a:pPr algn="ctr">
              <a:lnSpc>
                <a:spcPct val="130000"/>
              </a:lnSpc>
            </a:pPr>
            <a:r>
              <a:rPr lang="en-US" sz="1800" b="1" dirty="0" smtClean="0"/>
              <a:t>Luke Baldwin, Josh Dennis, Kaylen Nollie, Desmond </a:t>
            </a:r>
            <a:r>
              <a:rPr lang="en-US" sz="1800" b="1" dirty="0" err="1" smtClean="0"/>
              <a:t>Pressey</a:t>
            </a:r>
            <a:endParaRPr lang="en-US" sz="1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955356" y="6374853"/>
            <a:ext cx="2382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Future Recommendations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5566" y="1542672"/>
            <a:ext cx="999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Overview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34022" y="1806339"/>
            <a:ext cx="2987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Create a </a:t>
            </a:r>
            <a:r>
              <a:rPr lang="en-US" sz="1400" dirty="0"/>
              <a:t>weapons metal detection </a:t>
            </a:r>
            <a:r>
              <a:rPr lang="en-US" sz="1400" dirty="0" smtClean="0"/>
              <a:t>system</a:t>
            </a:r>
            <a:r>
              <a:rPr lang="en-US" sz="1400" dirty="0"/>
              <a:t> </a:t>
            </a:r>
            <a:r>
              <a:rPr lang="en-US" sz="1400" dirty="0" smtClean="0"/>
              <a:t>for homeland security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Generation Project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ME Team 18 coordinating with EE Team 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02572" y="3163956"/>
            <a:ext cx="1935253" cy="30777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Laser Pointer Alignment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800260" y="6678482"/>
            <a:ext cx="26900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Custom Fabrication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Wall-mounted System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Easily collapsible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Improve horn adjustment fidelity</a:t>
            </a:r>
            <a:endParaRPr lang="en-US" sz="1400" dirty="0"/>
          </a:p>
        </p:txBody>
      </p:sp>
      <p:pic>
        <p:nvPicPr>
          <p:cNvPr id="23" name="Picture 22" descr="co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72" y="40319"/>
            <a:ext cx="1189558" cy="118955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4" name="Shape 1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0114" y="439860"/>
            <a:ext cx="2379116" cy="39047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TextBox 30"/>
          <p:cNvSpPr txBox="1"/>
          <p:nvPr/>
        </p:nvSpPr>
        <p:spPr>
          <a:xfrm>
            <a:off x="531977" y="2975890"/>
            <a:ext cx="298783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600" b="1" dirty="0" smtClean="0"/>
              <a:t>Project Goals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u="sng" dirty="0" smtClean="0"/>
              <a:t>Structure: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Lower weight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Improve stability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Make mobile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u="sng" dirty="0" smtClean="0"/>
              <a:t>Horn Holders: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Prevent RF interference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</a:t>
            </a:r>
            <a:r>
              <a:rPr lang="en-US" sz="1400" dirty="0" smtClean="0"/>
              <a:t>zimuth and elevation adjustment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400" u="sng" dirty="0" smtClean="0"/>
              <a:t>Calibration/Testing:</a:t>
            </a:r>
            <a:endParaRPr lang="en-US" sz="1400" u="sng" dirty="0"/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Devise method to align all 20 horns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Create radar reflecting equipment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buClr>
                <a:schemeClr val="tx2">
                  <a:lumMod val="60000"/>
                  <a:lumOff val="40000"/>
                </a:schemeClr>
              </a:buClr>
            </a:pPr>
            <a:endParaRPr lang="en-US" sz="1400" dirty="0" smtClean="0"/>
          </a:p>
        </p:txBody>
      </p:sp>
      <p:grpSp>
        <p:nvGrpSpPr>
          <p:cNvPr id="50" name="Group 49"/>
          <p:cNvGrpSpPr/>
          <p:nvPr/>
        </p:nvGrpSpPr>
        <p:grpSpPr>
          <a:xfrm>
            <a:off x="5693790" y="1488506"/>
            <a:ext cx="3974040" cy="4954675"/>
            <a:chOff x="5646113" y="1491486"/>
            <a:chExt cx="4076769" cy="5005287"/>
          </a:xfrm>
        </p:grpSpPr>
        <p:grpSp>
          <p:nvGrpSpPr>
            <p:cNvPr id="49" name="Group 48"/>
            <p:cNvGrpSpPr/>
            <p:nvPr/>
          </p:nvGrpSpPr>
          <p:grpSpPr>
            <a:xfrm>
              <a:off x="5646115" y="1491486"/>
              <a:ext cx="3998480" cy="5005287"/>
              <a:chOff x="5646115" y="1491486"/>
              <a:chExt cx="3998480" cy="5005287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8048551" y="1491486"/>
                <a:ext cx="13122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Horn Holders</a:t>
                </a:r>
                <a:endParaRPr lang="en-US" sz="1600" b="1" dirty="0"/>
              </a:p>
            </p:txBody>
          </p:sp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73619" y="3438967"/>
                <a:ext cx="1870656" cy="1672811"/>
              </a:xfrm>
              <a:prstGeom prst="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6428886" y="1491486"/>
                <a:ext cx="9790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Structure</a:t>
                </a:r>
                <a:endParaRPr lang="en-US" sz="1600" b="1" dirty="0"/>
              </a:p>
            </p:txBody>
          </p:sp>
          <p:pic>
            <p:nvPicPr>
              <p:cNvPr id="37" name="Content Placeholder 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78161" y="3438965"/>
                <a:ext cx="1680503" cy="1672813"/>
              </a:xfrm>
              <a:prstGeom prst="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3" t="31434" r="24105" b="29009"/>
              <a:stretch/>
            </p:blipFill>
            <p:spPr>
              <a:xfrm>
                <a:off x="7773619" y="1789277"/>
                <a:ext cx="1870976" cy="1639724"/>
              </a:xfrm>
              <a:prstGeom prst="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78161" y="1789276"/>
                <a:ext cx="1680823" cy="1639726"/>
              </a:xfrm>
              <a:prstGeom prst="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</p:pic>
          <p:sp>
            <p:nvSpPr>
              <p:cNvPr id="42" name="TextBox 41"/>
              <p:cNvSpPr txBox="1"/>
              <p:nvPr/>
            </p:nvSpPr>
            <p:spPr>
              <a:xfrm rot="16200000">
                <a:off x="5174668" y="4069082"/>
                <a:ext cx="12923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Generation 2</a:t>
                </a:r>
                <a:endParaRPr lang="en-US" sz="1600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 rot="16200000">
                <a:off x="5174669" y="2408122"/>
                <a:ext cx="12923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Generation 1</a:t>
                </a:r>
                <a:endParaRPr lang="en-US" sz="1600" b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911534" y="5101812"/>
                <a:ext cx="201375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Reduced weight by 50%</a:t>
                </a:r>
                <a:endParaRPr lang="en-US" sz="1400" dirty="0"/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Modular</a:t>
                </a:r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Mobile</a:t>
                </a:r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Increased stability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795689" y="5111778"/>
                <a:ext cx="1834605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Removable</a:t>
                </a:r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2 axes of rotation </a:t>
                </a:r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1 plane of translation</a:t>
                </a:r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No horn deflection</a:t>
                </a:r>
              </a:p>
              <a:p>
                <a:pPr marL="91440" indent="-91440">
                  <a:buClr>
                    <a:schemeClr val="tx2">
                      <a:lumMod val="60000"/>
                      <a:lumOff val="40000"/>
                    </a:schemeClr>
                  </a:buClr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>
                  <a:buClr>
                    <a:schemeClr val="tx2">
                      <a:lumMod val="60000"/>
                      <a:lumOff val="40000"/>
                    </a:schemeClr>
                  </a:buClr>
                </a:pPr>
                <a:endParaRPr lang="en-US" sz="1400" dirty="0" smtClean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6200000">
                <a:off x="5102151" y="5428494"/>
                <a:ext cx="14264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Improvements</a:t>
                </a:r>
                <a:endParaRPr lang="en-US" sz="1600" b="1" dirty="0"/>
              </a:p>
            </p:txBody>
          </p:sp>
        </p:grpSp>
        <p:sp>
          <p:nvSpPr>
            <p:cNvPr id="48" name="Rectangle 47"/>
            <p:cNvSpPr/>
            <p:nvPr/>
          </p:nvSpPr>
          <p:spPr>
            <a:xfrm>
              <a:off x="5646113" y="1542672"/>
              <a:ext cx="4076769" cy="4768340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1" name="Content Placeholder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424" y="1786718"/>
            <a:ext cx="1928640" cy="135993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53" name="Picture 52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424" y="3571837"/>
            <a:ext cx="1928640" cy="212870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4" name="TextBox 53"/>
          <p:cNvSpPr txBox="1"/>
          <p:nvPr/>
        </p:nvSpPr>
        <p:spPr>
          <a:xfrm>
            <a:off x="3922186" y="5720571"/>
            <a:ext cx="1313116" cy="30777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Radar Reflector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3935705" y="6321184"/>
            <a:ext cx="26204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Array of 20 antennas will project radar downrange</a:t>
            </a:r>
          </a:p>
          <a:p>
            <a:pPr marL="91440" indent="-9144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Any metals objects in field of view will show up on the PC display</a:t>
            </a:r>
          </a:p>
        </p:txBody>
      </p:sp>
      <p:sp>
        <p:nvSpPr>
          <p:cNvPr id="3" name="Rectangle 2"/>
          <p:cNvSpPr/>
          <p:nvPr/>
        </p:nvSpPr>
        <p:spPr>
          <a:xfrm>
            <a:off x="604838" y="6259298"/>
            <a:ext cx="423862" cy="1155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684630" y="6848181"/>
            <a:ext cx="448970" cy="14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615599" y="2975237"/>
            <a:ext cx="448970" cy="146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156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Nikhil Gupta</dc:creator>
  <cp:lastModifiedBy>Josh Dennis</cp:lastModifiedBy>
  <cp:revision>24</cp:revision>
  <dcterms:created xsi:type="dcterms:W3CDTF">2015-04-01T23:41:20Z</dcterms:created>
  <dcterms:modified xsi:type="dcterms:W3CDTF">2016-03-04T20:50:11Z</dcterms:modified>
</cp:coreProperties>
</file>